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9" r:id="rId1"/>
  </p:sldMasterIdLst>
  <p:notesMasterIdLst>
    <p:notesMasterId r:id="rId26"/>
  </p:notesMasterIdLst>
  <p:handoutMasterIdLst>
    <p:handoutMasterId r:id="rId27"/>
  </p:handoutMasterIdLst>
  <p:sldIdLst>
    <p:sldId id="256" r:id="rId2"/>
    <p:sldId id="276" r:id="rId3"/>
    <p:sldId id="266" r:id="rId4"/>
    <p:sldId id="267" r:id="rId5"/>
    <p:sldId id="257" r:id="rId6"/>
    <p:sldId id="258" r:id="rId7"/>
    <p:sldId id="272" r:id="rId8"/>
    <p:sldId id="259" r:id="rId9"/>
    <p:sldId id="260" r:id="rId10"/>
    <p:sldId id="261" r:id="rId11"/>
    <p:sldId id="262" r:id="rId12"/>
    <p:sldId id="270" r:id="rId13"/>
    <p:sldId id="263" r:id="rId14"/>
    <p:sldId id="264" r:id="rId15"/>
    <p:sldId id="277" r:id="rId16"/>
    <p:sldId id="278" r:id="rId17"/>
    <p:sldId id="279" r:id="rId18"/>
    <p:sldId id="273" r:id="rId19"/>
    <p:sldId id="271" r:id="rId20"/>
    <p:sldId id="268" r:id="rId21"/>
    <p:sldId id="269" r:id="rId22"/>
    <p:sldId id="265" r:id="rId23"/>
    <p:sldId id="274" r:id="rId24"/>
    <p:sldId id="275" r:id="rId25"/>
  </p:sldIdLst>
  <p:sldSz cx="9144000" cy="6858000" type="screen4x3"/>
  <p:notesSz cx="7102475" cy="10233025"/>
  <p:defaultTextStyle>
    <a:defPPr>
      <a:defRPr lang="en-US"/>
    </a:defPPr>
    <a:lvl1pPr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5pPr>
    <a:lvl6pPr marL="2286000" algn="l" defTabSz="914400" rtl="0" eaLnBrk="1" latinLnBrk="0" hangingPunct="1">
      <a:defRPr kern="1200">
        <a:solidFill>
          <a:schemeClr val="tx1"/>
        </a:solidFill>
        <a:latin typeface="Tahoma" panose="020B0604030504040204" pitchFamily="34" charset="0"/>
        <a:ea typeface="+mn-ea"/>
        <a:cs typeface="+mn-cs"/>
      </a:defRPr>
    </a:lvl6pPr>
    <a:lvl7pPr marL="2743200" algn="l" defTabSz="914400" rtl="0" eaLnBrk="1" latinLnBrk="0" hangingPunct="1">
      <a:defRPr kern="1200">
        <a:solidFill>
          <a:schemeClr val="tx1"/>
        </a:solidFill>
        <a:latin typeface="Tahoma" panose="020B0604030504040204" pitchFamily="34" charset="0"/>
        <a:ea typeface="+mn-ea"/>
        <a:cs typeface="+mn-cs"/>
      </a:defRPr>
    </a:lvl7pPr>
    <a:lvl8pPr marL="3200400" algn="l" defTabSz="914400" rtl="0" eaLnBrk="1" latinLnBrk="0" hangingPunct="1">
      <a:defRPr kern="1200">
        <a:solidFill>
          <a:schemeClr val="tx1"/>
        </a:solidFill>
        <a:latin typeface="Tahoma" panose="020B0604030504040204" pitchFamily="34" charset="0"/>
        <a:ea typeface="+mn-ea"/>
        <a:cs typeface="+mn-cs"/>
      </a:defRPr>
    </a:lvl8pPr>
    <a:lvl9pPr marL="3657600" algn="l" defTabSz="914400" rtl="0" eaLnBrk="1" latinLnBrk="0" hangingPunct="1">
      <a:defRPr kern="1200">
        <a:solidFill>
          <a:schemeClr val="tx1"/>
        </a:solidFill>
        <a:latin typeface="Tahoma" panose="020B060403050404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34" autoAdjust="0"/>
    <p:restoredTop sz="95969" autoAdjust="0"/>
  </p:normalViewPr>
  <p:slideViewPr>
    <p:cSldViewPr>
      <p:cViewPr varScale="1">
        <p:scale>
          <a:sx n="99" d="100"/>
          <a:sy n="99" d="100"/>
        </p:scale>
        <p:origin x="1290"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20" d="100"/>
        <a:sy n="120" d="100"/>
      </p:scale>
      <p:origin x="0" y="0"/>
    </p:cViewPr>
  </p:sorterViewPr>
  <p:notesViewPr>
    <p:cSldViewPr>
      <p:cViewPr varScale="1">
        <p:scale>
          <a:sx n="68" d="100"/>
          <a:sy n="68" d="100"/>
        </p:scale>
        <p:origin x="3396" y="6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C21A648-C3FF-977A-DA16-81FB48A75225}"/>
              </a:ext>
            </a:extLst>
          </p:cNvPr>
          <p:cNvSpPr>
            <a:spLocks noGrp="1"/>
          </p:cNvSpPr>
          <p:nvPr>
            <p:ph type="hdr" sz="quarter"/>
          </p:nvPr>
        </p:nvSpPr>
        <p:spPr>
          <a:xfrm>
            <a:off x="0" y="0"/>
            <a:ext cx="3077739" cy="513429"/>
          </a:xfrm>
          <a:prstGeom prst="rect">
            <a:avLst/>
          </a:prstGeom>
        </p:spPr>
        <p:txBody>
          <a:bodyPr vert="horz" lIns="99051" tIns="49526" rIns="99051" bIns="49526" rtlCol="0"/>
          <a:lstStyle>
            <a:lvl1pPr algn="l">
              <a:defRPr sz="1300"/>
            </a:lvl1pPr>
          </a:lstStyle>
          <a:p>
            <a:endParaRPr lang="en-US" sz="1000">
              <a:latin typeface="Arial" panose="020B0604020202020204" pitchFamily="34" charset="0"/>
              <a:cs typeface="Arial" panose="020B0604020202020204" pitchFamily="34" charset="0"/>
            </a:endParaRPr>
          </a:p>
        </p:txBody>
      </p:sp>
      <p:sp>
        <p:nvSpPr>
          <p:cNvPr id="3" name="Date Placeholder 2">
            <a:extLst>
              <a:ext uri="{FF2B5EF4-FFF2-40B4-BE49-F238E27FC236}">
                <a16:creationId xmlns:a16="http://schemas.microsoft.com/office/drawing/2014/main" id="{8B0E1037-E723-4C6E-2C33-5E0503431D1C}"/>
              </a:ext>
            </a:extLst>
          </p:cNvPr>
          <p:cNvSpPr>
            <a:spLocks noGrp="1"/>
          </p:cNvSpPr>
          <p:nvPr>
            <p:ph type="dt" sz="quarter" idx="1"/>
          </p:nvPr>
        </p:nvSpPr>
        <p:spPr>
          <a:xfrm>
            <a:off x="4023093" y="0"/>
            <a:ext cx="3077739" cy="513429"/>
          </a:xfrm>
          <a:prstGeom prst="rect">
            <a:avLst/>
          </a:prstGeom>
        </p:spPr>
        <p:txBody>
          <a:bodyPr vert="horz" lIns="99051" tIns="49526" rIns="99051" bIns="49526" rtlCol="0"/>
          <a:lstStyle>
            <a:lvl1pPr algn="r">
              <a:defRPr sz="1300"/>
            </a:lvl1pPr>
          </a:lstStyle>
          <a:p>
            <a:r>
              <a:rPr lang="en-US" sz="1000">
                <a:latin typeface="Arial" panose="020B0604020202020204" pitchFamily="34" charset="0"/>
                <a:cs typeface="Arial" panose="020B0604020202020204" pitchFamily="34" charset="0"/>
              </a:rPr>
              <a:t>11/23/2025 am</a:t>
            </a:r>
          </a:p>
        </p:txBody>
      </p:sp>
      <p:sp>
        <p:nvSpPr>
          <p:cNvPr id="4" name="Footer Placeholder 3">
            <a:extLst>
              <a:ext uri="{FF2B5EF4-FFF2-40B4-BE49-F238E27FC236}">
                <a16:creationId xmlns:a16="http://schemas.microsoft.com/office/drawing/2014/main" id="{D05FFC4D-8CBE-856D-6DF9-3EF30B10B26F}"/>
              </a:ext>
            </a:extLst>
          </p:cNvPr>
          <p:cNvSpPr>
            <a:spLocks noGrp="1"/>
          </p:cNvSpPr>
          <p:nvPr>
            <p:ph type="ftr" sz="quarter" idx="2"/>
          </p:nvPr>
        </p:nvSpPr>
        <p:spPr>
          <a:xfrm>
            <a:off x="0" y="9719599"/>
            <a:ext cx="3077739" cy="513428"/>
          </a:xfrm>
          <a:prstGeom prst="rect">
            <a:avLst/>
          </a:prstGeom>
        </p:spPr>
        <p:txBody>
          <a:bodyPr vert="horz" lIns="99051" tIns="49526" rIns="99051" bIns="49526" rtlCol="0" anchor="b"/>
          <a:lstStyle>
            <a:lvl1pPr algn="l">
              <a:defRPr sz="1300"/>
            </a:lvl1pPr>
          </a:lstStyle>
          <a:p>
            <a:r>
              <a:rPr lang="en-US" sz="1000">
                <a:latin typeface="Arial" panose="020B0604020202020204" pitchFamily="34" charset="0"/>
                <a:cs typeface="Arial" panose="020B0604020202020204" pitchFamily="34" charset="0"/>
              </a:rPr>
              <a:t>Randy Childs</a:t>
            </a:r>
          </a:p>
        </p:txBody>
      </p:sp>
      <p:sp>
        <p:nvSpPr>
          <p:cNvPr id="5" name="Slide Number Placeholder 4">
            <a:extLst>
              <a:ext uri="{FF2B5EF4-FFF2-40B4-BE49-F238E27FC236}">
                <a16:creationId xmlns:a16="http://schemas.microsoft.com/office/drawing/2014/main" id="{D9450E91-C1BC-7C30-6257-42D1B07E179D}"/>
              </a:ext>
            </a:extLst>
          </p:cNvPr>
          <p:cNvSpPr>
            <a:spLocks noGrp="1"/>
          </p:cNvSpPr>
          <p:nvPr>
            <p:ph type="sldNum" sz="quarter" idx="3"/>
          </p:nvPr>
        </p:nvSpPr>
        <p:spPr>
          <a:xfrm>
            <a:off x="4023093" y="9719599"/>
            <a:ext cx="3077739" cy="513428"/>
          </a:xfrm>
          <a:prstGeom prst="rect">
            <a:avLst/>
          </a:prstGeom>
        </p:spPr>
        <p:txBody>
          <a:bodyPr vert="horz" lIns="99051" tIns="49526" rIns="99051" bIns="49526" rtlCol="0" anchor="b"/>
          <a:lstStyle>
            <a:lvl1pPr algn="r">
              <a:defRPr sz="1300"/>
            </a:lvl1pPr>
          </a:lstStyle>
          <a:p>
            <a:fld id="{42429FC7-CDF6-4D1D-958F-0C3883A49AF1}"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47638245"/>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513429"/>
          </a:xfrm>
          <a:prstGeom prst="rect">
            <a:avLst/>
          </a:prstGeom>
        </p:spPr>
        <p:txBody>
          <a:bodyPr vert="horz" lIns="99051" tIns="49526" rIns="99051" bIns="49526" rtlCol="0"/>
          <a:lstStyle>
            <a:lvl1pPr algn="l">
              <a:defRPr sz="1300"/>
            </a:lvl1pPr>
          </a:lstStyle>
          <a:p>
            <a:endParaRPr lang="en-US"/>
          </a:p>
        </p:txBody>
      </p:sp>
      <p:sp>
        <p:nvSpPr>
          <p:cNvPr id="3" name="Date Placeholder 2"/>
          <p:cNvSpPr>
            <a:spLocks noGrp="1"/>
          </p:cNvSpPr>
          <p:nvPr>
            <p:ph type="dt" idx="1"/>
          </p:nvPr>
        </p:nvSpPr>
        <p:spPr>
          <a:xfrm>
            <a:off x="4023093" y="0"/>
            <a:ext cx="3077739" cy="513429"/>
          </a:xfrm>
          <a:prstGeom prst="rect">
            <a:avLst/>
          </a:prstGeom>
        </p:spPr>
        <p:txBody>
          <a:bodyPr vert="horz" lIns="99051" tIns="49526" rIns="99051" bIns="49526" rtlCol="0"/>
          <a:lstStyle>
            <a:lvl1pPr algn="r">
              <a:defRPr sz="1300"/>
            </a:lvl1pPr>
          </a:lstStyle>
          <a:p>
            <a:r>
              <a:rPr lang="en-US"/>
              <a:t>11/23/2025 am</a:t>
            </a:r>
          </a:p>
        </p:txBody>
      </p:sp>
      <p:sp>
        <p:nvSpPr>
          <p:cNvPr id="4" name="Slide Image Placeholder 3"/>
          <p:cNvSpPr>
            <a:spLocks noGrp="1" noRot="1" noChangeAspect="1"/>
          </p:cNvSpPr>
          <p:nvPr>
            <p:ph type="sldImg" idx="2"/>
          </p:nvPr>
        </p:nvSpPr>
        <p:spPr>
          <a:xfrm>
            <a:off x="1249363" y="1279525"/>
            <a:ext cx="4603750" cy="3452813"/>
          </a:xfrm>
          <a:prstGeom prst="rect">
            <a:avLst/>
          </a:prstGeom>
          <a:noFill/>
          <a:ln w="12700">
            <a:solidFill>
              <a:prstClr val="black"/>
            </a:solidFill>
          </a:ln>
        </p:spPr>
        <p:txBody>
          <a:bodyPr vert="horz" lIns="99051" tIns="49526" rIns="99051" bIns="49526" rtlCol="0" anchor="ctr"/>
          <a:lstStyle/>
          <a:p>
            <a:endParaRPr lang="en-US"/>
          </a:p>
        </p:txBody>
      </p:sp>
      <p:sp>
        <p:nvSpPr>
          <p:cNvPr id="5" name="Notes Placeholder 4"/>
          <p:cNvSpPr>
            <a:spLocks noGrp="1"/>
          </p:cNvSpPr>
          <p:nvPr>
            <p:ph type="body" sz="quarter" idx="3"/>
          </p:nvPr>
        </p:nvSpPr>
        <p:spPr>
          <a:xfrm>
            <a:off x="710248" y="4924643"/>
            <a:ext cx="5681980" cy="4029253"/>
          </a:xfrm>
          <a:prstGeom prst="rect">
            <a:avLst/>
          </a:prstGeom>
        </p:spPr>
        <p:txBody>
          <a:bodyPr vert="horz" lIns="99051" tIns="49526" rIns="99051" bIns="4952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719599"/>
            <a:ext cx="3077739" cy="513428"/>
          </a:xfrm>
          <a:prstGeom prst="rect">
            <a:avLst/>
          </a:prstGeom>
        </p:spPr>
        <p:txBody>
          <a:bodyPr vert="horz" lIns="99051" tIns="49526" rIns="99051" bIns="49526" rtlCol="0" anchor="b"/>
          <a:lstStyle>
            <a:lvl1pPr algn="l">
              <a:defRPr sz="1300"/>
            </a:lvl1pPr>
          </a:lstStyle>
          <a:p>
            <a:r>
              <a:rPr lang="en-US"/>
              <a:t>Randy Childs</a:t>
            </a:r>
          </a:p>
        </p:txBody>
      </p:sp>
      <p:sp>
        <p:nvSpPr>
          <p:cNvPr id="7" name="Slide Number Placeholder 6"/>
          <p:cNvSpPr>
            <a:spLocks noGrp="1"/>
          </p:cNvSpPr>
          <p:nvPr>
            <p:ph type="sldNum" sz="quarter" idx="5"/>
          </p:nvPr>
        </p:nvSpPr>
        <p:spPr>
          <a:xfrm>
            <a:off x="4023093" y="9719599"/>
            <a:ext cx="3077739" cy="513428"/>
          </a:xfrm>
          <a:prstGeom prst="rect">
            <a:avLst/>
          </a:prstGeom>
        </p:spPr>
        <p:txBody>
          <a:bodyPr vert="horz" lIns="99051" tIns="49526" rIns="99051" bIns="49526" rtlCol="0" anchor="b"/>
          <a:lstStyle>
            <a:lvl1pPr algn="r">
              <a:defRPr sz="1300"/>
            </a:lvl1pPr>
          </a:lstStyle>
          <a:p>
            <a:fld id="{DF54FBF5-7A65-4EB3-B3F9-7022A261BBF7}" type="slidenum">
              <a:rPr lang="en-US" smtClean="0"/>
              <a:t>‹#›</a:t>
            </a:fld>
            <a:endParaRPr lang="en-US"/>
          </a:p>
        </p:txBody>
      </p:sp>
    </p:spTree>
    <p:extLst>
      <p:ext uri="{BB962C8B-B14F-4D97-AF65-F5344CB8AC3E}">
        <p14:creationId xmlns:p14="http://schemas.microsoft.com/office/powerpoint/2010/main" val="2375469949"/>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James 1:21-22 Therefore, putting aside all filthiness and </a:t>
            </a:r>
            <a:r>
              <a:rPr lang="en-US" i="1" dirty="0"/>
              <a:t>all</a:t>
            </a:r>
            <a:r>
              <a:rPr lang="en-US" dirty="0"/>
              <a:t> that remains of wickedness, in humility receive the word implanted, which is able to save your souls. </a:t>
            </a:r>
            <a:r>
              <a:rPr lang="en-US" b="1" baseline="30000" dirty="0"/>
              <a:t>22 </a:t>
            </a:r>
            <a:r>
              <a:rPr lang="en-US" dirty="0"/>
              <a:t>But prove yourselves doers of the word, and not merely hearers who delude themselves.</a:t>
            </a:r>
          </a:p>
          <a:p>
            <a:endParaRPr lang="en-US" dirty="0"/>
          </a:p>
          <a:p>
            <a:r>
              <a:rPr lang="en-US" dirty="0"/>
              <a:t>Romans 10:17 So faith </a:t>
            </a:r>
            <a:r>
              <a:rPr lang="en-US" i="1" dirty="0"/>
              <a:t>comes</a:t>
            </a:r>
            <a:r>
              <a:rPr lang="en-US" dirty="0"/>
              <a:t> from hearing, and hearing by the word of Christ.</a:t>
            </a:r>
          </a:p>
          <a:p>
            <a:endParaRPr lang="en-US" dirty="0"/>
          </a:p>
          <a:p>
            <a:r>
              <a:rPr lang="en-US" dirty="0"/>
              <a:t>Hebrews 11:6 And without faith it is impossible to please </a:t>
            </a:r>
            <a:r>
              <a:rPr lang="en-US" i="1" dirty="0"/>
              <a:t>Him</a:t>
            </a:r>
            <a:r>
              <a:rPr lang="en-US" dirty="0"/>
              <a:t>, for he who comes to God must believe that He is and </a:t>
            </a:r>
            <a:r>
              <a:rPr lang="en-US" i="1" dirty="0"/>
              <a:t>that</a:t>
            </a:r>
            <a:r>
              <a:rPr lang="en-US" dirty="0"/>
              <a:t> He is a rewarder of those who seek Him.</a:t>
            </a:r>
          </a:p>
          <a:p>
            <a:endParaRPr lang="en-US" dirty="0"/>
          </a:p>
          <a:p>
            <a:r>
              <a:rPr lang="en-US" dirty="0"/>
              <a:t>John 8:24 Therefore I said to you that you will die in your sins; for unless you believe that I am </a:t>
            </a:r>
            <a:r>
              <a:rPr lang="en-US" i="1" dirty="0"/>
              <a:t>He</a:t>
            </a:r>
            <a:r>
              <a:rPr lang="en-US" dirty="0"/>
              <a:t>, you will die in your sins.”</a:t>
            </a:r>
          </a:p>
          <a:p>
            <a:endParaRPr lang="en-US" dirty="0"/>
          </a:p>
          <a:p>
            <a:r>
              <a:rPr lang="en-US" dirty="0"/>
              <a:t>Luke 13:3 </a:t>
            </a:r>
            <a:r>
              <a:rPr lang="en-US" b="1" baseline="30000" dirty="0"/>
              <a:t> </a:t>
            </a:r>
            <a:r>
              <a:rPr lang="en-US" dirty="0"/>
              <a:t>I tell you, no, but unless you repent, you will all likewise perish.</a:t>
            </a:r>
          </a:p>
          <a:p>
            <a:endParaRPr lang="en-US" dirty="0"/>
          </a:p>
          <a:p>
            <a:r>
              <a:rPr lang="en-US" dirty="0"/>
              <a:t>Acts 17:30-31 </a:t>
            </a:r>
            <a:r>
              <a:rPr lang="en-US" b="1" baseline="30000" dirty="0"/>
              <a:t> </a:t>
            </a:r>
            <a:r>
              <a:rPr lang="en-US" dirty="0"/>
              <a:t>Therefore having overlooked the times of ignorance, God is now declaring to men that all </a:t>
            </a:r>
            <a:r>
              <a:rPr lang="en-US" i="1" dirty="0"/>
              <a:t>people</a:t>
            </a:r>
            <a:r>
              <a:rPr lang="en-US" dirty="0"/>
              <a:t> everywhere should repent, </a:t>
            </a:r>
            <a:r>
              <a:rPr lang="en-US" b="1" baseline="30000" dirty="0"/>
              <a:t>31 </a:t>
            </a:r>
            <a:r>
              <a:rPr lang="en-US" dirty="0"/>
              <a:t>because He has fixed a day in which He will judge the world in righteousness through a Man whom He has appointed, having furnished proof to all men by raising Him from the dead.”</a:t>
            </a:r>
          </a:p>
          <a:p>
            <a:endParaRPr lang="en-US" dirty="0"/>
          </a:p>
          <a:p>
            <a:r>
              <a:rPr lang="en-US" dirty="0"/>
              <a:t>Romans 10:9-10 </a:t>
            </a:r>
            <a:r>
              <a:rPr lang="en-US" b="1" baseline="30000" dirty="0"/>
              <a:t> </a:t>
            </a:r>
            <a:r>
              <a:rPr lang="en-US" dirty="0"/>
              <a:t>that if you confess with your mouth Jesus </a:t>
            </a:r>
            <a:r>
              <a:rPr lang="en-US" i="1" dirty="0"/>
              <a:t>as</a:t>
            </a:r>
            <a:r>
              <a:rPr lang="en-US" dirty="0"/>
              <a:t> Lord, and believe in your heart that God raised Him from the dead, you will be saved; </a:t>
            </a:r>
            <a:r>
              <a:rPr lang="en-US" b="1" baseline="30000" dirty="0"/>
              <a:t>10 </a:t>
            </a:r>
            <a:r>
              <a:rPr lang="en-US" dirty="0"/>
              <a:t>for with the heart a person believes, resulting in righteousness, and with the mouth he confesses, resulting in salvation.</a:t>
            </a:r>
          </a:p>
          <a:p>
            <a:endParaRPr lang="en-US" dirty="0"/>
          </a:p>
          <a:p>
            <a:r>
              <a:rPr lang="en-US" dirty="0"/>
              <a:t>Matthew 10:32-33 “Therefore everyone who confesses Me before men, I will also confess him before My Father who is in heaven. </a:t>
            </a:r>
            <a:r>
              <a:rPr lang="en-US" b="1" baseline="30000" dirty="0"/>
              <a:t>33 </a:t>
            </a:r>
            <a:r>
              <a:rPr lang="en-US" dirty="0"/>
              <a:t>But whoever denies Me before men, I will also deny him before My Father who is in heaven.</a:t>
            </a:r>
          </a:p>
          <a:p>
            <a:endParaRPr lang="en-US" dirty="0"/>
          </a:p>
          <a:p>
            <a:r>
              <a:rPr lang="en-US" dirty="0"/>
              <a:t>Mark 16:15-16 And He said to them, “Go into all the world and preach the gospel to all creation. </a:t>
            </a:r>
            <a:r>
              <a:rPr lang="en-US" b="1" baseline="30000" dirty="0"/>
              <a:t>16 </a:t>
            </a:r>
            <a:r>
              <a:rPr lang="en-US" dirty="0"/>
              <a:t>He who has believed and has been baptized shall be saved; but he who has disbelieved shall be condemned. </a:t>
            </a:r>
            <a:r>
              <a:rPr lang="en-US" b="1" baseline="30000" dirty="0"/>
              <a:t>1</a:t>
            </a:r>
            <a:endParaRPr lang="en-US" dirty="0"/>
          </a:p>
          <a:p>
            <a:endParaRPr lang="en-US" dirty="0"/>
          </a:p>
          <a:p>
            <a:r>
              <a:rPr lang="en-US" dirty="0"/>
              <a:t>Acts 2:38 Peter </a:t>
            </a:r>
            <a:r>
              <a:rPr lang="en-US" i="1" dirty="0"/>
              <a:t>said</a:t>
            </a:r>
            <a:r>
              <a:rPr lang="en-US" dirty="0"/>
              <a:t> to them, “Repent, and each of you be baptized in the name of Jesus Christ for the forgiveness of your sins; and you will receive the gift of the Holy Spirit.</a:t>
            </a:r>
          </a:p>
          <a:p>
            <a:endParaRPr lang="en-US" dirty="0"/>
          </a:p>
          <a:p>
            <a:r>
              <a:rPr lang="en-US" dirty="0"/>
              <a:t>Matthew 7:21 Not everyone who says to Me, ‘Lord, Lord,’ will enter the kingdom of heaven, but he who does the will of My Father who is in heaven </a:t>
            </a:r>
            <a:r>
              <a:rPr lang="en-US" i="1" dirty="0"/>
              <a:t>will enter</a:t>
            </a:r>
            <a:r>
              <a:rPr lang="en-US" dirty="0"/>
              <a:t>.</a:t>
            </a:r>
          </a:p>
          <a:p>
            <a:endParaRPr lang="en-US" dirty="0"/>
          </a:p>
          <a:p>
            <a:r>
              <a:rPr lang="en-US" dirty="0"/>
              <a:t>Hebrews 3:12 Take care, brethren, that there not be in any one of you an evil, unbelieving heart that falls away from the living God.</a:t>
            </a:r>
          </a:p>
        </p:txBody>
      </p:sp>
      <p:sp>
        <p:nvSpPr>
          <p:cNvPr id="4" name="Slide Number Placeholder 3"/>
          <p:cNvSpPr>
            <a:spLocks noGrp="1"/>
          </p:cNvSpPr>
          <p:nvPr>
            <p:ph type="sldNum" sz="quarter" idx="5"/>
          </p:nvPr>
        </p:nvSpPr>
        <p:spPr/>
        <p:txBody>
          <a:bodyPr/>
          <a:lstStyle/>
          <a:p>
            <a:fld id="{DF54FBF5-7A65-4EB3-B3F9-7022A261BBF7}" type="slidenum">
              <a:rPr lang="en-US" smtClean="0"/>
              <a:t>24</a:t>
            </a:fld>
            <a:endParaRPr lang="en-US"/>
          </a:p>
        </p:txBody>
      </p:sp>
      <p:sp>
        <p:nvSpPr>
          <p:cNvPr id="5" name="Date Placeholder 4">
            <a:extLst>
              <a:ext uri="{FF2B5EF4-FFF2-40B4-BE49-F238E27FC236}">
                <a16:creationId xmlns:a16="http://schemas.microsoft.com/office/drawing/2014/main" id="{B75C3EB8-1766-D1FA-1BEE-93079590E24B}"/>
              </a:ext>
            </a:extLst>
          </p:cNvPr>
          <p:cNvSpPr>
            <a:spLocks noGrp="1"/>
          </p:cNvSpPr>
          <p:nvPr>
            <p:ph type="dt" idx="1"/>
          </p:nvPr>
        </p:nvSpPr>
        <p:spPr/>
        <p:txBody>
          <a:bodyPr/>
          <a:lstStyle/>
          <a:p>
            <a:r>
              <a:rPr lang="en-US"/>
              <a:t>11/23/2025 am</a:t>
            </a:r>
          </a:p>
        </p:txBody>
      </p:sp>
      <p:sp>
        <p:nvSpPr>
          <p:cNvPr id="6" name="Footer Placeholder 5">
            <a:extLst>
              <a:ext uri="{FF2B5EF4-FFF2-40B4-BE49-F238E27FC236}">
                <a16:creationId xmlns:a16="http://schemas.microsoft.com/office/drawing/2014/main" id="{C5A954BE-365E-71AE-80C1-1E2449C86BDC}"/>
              </a:ext>
            </a:extLst>
          </p:cNvPr>
          <p:cNvSpPr>
            <a:spLocks noGrp="1"/>
          </p:cNvSpPr>
          <p:nvPr>
            <p:ph type="ftr" sz="quarter" idx="4"/>
          </p:nvPr>
        </p:nvSpPr>
        <p:spPr/>
        <p:txBody>
          <a:bodyPr/>
          <a:lstStyle/>
          <a:p>
            <a:r>
              <a:rPr lang="en-US"/>
              <a:t>Randy Childs</a:t>
            </a:r>
          </a:p>
        </p:txBody>
      </p:sp>
    </p:spTree>
    <p:extLst>
      <p:ext uri="{BB962C8B-B14F-4D97-AF65-F5344CB8AC3E}">
        <p14:creationId xmlns:p14="http://schemas.microsoft.com/office/powerpoint/2010/main" val="25914890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Freeform 4">
            <a:extLst>
              <a:ext uri="{FF2B5EF4-FFF2-40B4-BE49-F238E27FC236}">
                <a16:creationId xmlns:a16="http://schemas.microsoft.com/office/drawing/2014/main" id="{DE2F4AA2-930A-2BAB-4B90-0C26DFF98954}"/>
              </a:ext>
            </a:extLst>
          </p:cNvPr>
          <p:cNvSpPr>
            <a:spLocks/>
          </p:cNvSpPr>
          <p:nvPr/>
        </p:nvSpPr>
        <p:spPr bwMode="auto">
          <a:xfrm>
            <a:off x="285750" y="2803525"/>
            <a:ext cx="1588" cy="3035300"/>
          </a:xfrm>
          <a:custGeom>
            <a:avLst/>
            <a:gdLst>
              <a:gd name="T0" fmla="*/ 0 w 1588"/>
              <a:gd name="T1" fmla="*/ 0 h 1912"/>
              <a:gd name="T2" fmla="*/ 0 w 1588"/>
              <a:gd name="T3" fmla="*/ 9525 h 1912"/>
              <a:gd name="T4" fmla="*/ 0 w 1588"/>
              <a:gd name="T5" fmla="*/ 9525 h 1912"/>
              <a:gd name="T6" fmla="*/ 0 w 1588"/>
              <a:gd name="T7" fmla="*/ 95250 h 1912"/>
              <a:gd name="T8" fmla="*/ 0 w 1588"/>
              <a:gd name="T9" fmla="*/ 3035300 h 1912"/>
              <a:gd name="T10" fmla="*/ 0 w 1588"/>
              <a:gd name="T11" fmla="*/ 3035300 h 1912"/>
              <a:gd name="T12" fmla="*/ 0 w 1588"/>
              <a:gd name="T13" fmla="*/ 0 h 1912"/>
              <a:gd name="T14" fmla="*/ 0 w 1588"/>
              <a:gd name="T15" fmla="*/ 0 h 191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588" h="1912">
                <a:moveTo>
                  <a:pt x="0" y="0"/>
                </a:moveTo>
                <a:lnTo>
                  <a:pt x="0" y="6"/>
                </a:lnTo>
                <a:lnTo>
                  <a:pt x="0" y="60"/>
                </a:lnTo>
                <a:lnTo>
                  <a:pt x="0" y="1912"/>
                </a:lnTo>
                <a:lnTo>
                  <a:pt x="0" y="0"/>
                </a:lnTo>
                <a:close/>
              </a:path>
            </a:pathLst>
          </a:custGeom>
          <a:solidFill>
            <a:srgbClr val="6BBA27"/>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0722" name="Rectangle 2"/>
          <p:cNvSpPr>
            <a:spLocks noGrp="1" noChangeArrowheads="1"/>
          </p:cNvSpPr>
          <p:nvPr>
            <p:ph type="ctrTitle" sz="quarter"/>
          </p:nvPr>
        </p:nvSpPr>
        <p:spPr>
          <a:xfrm>
            <a:off x="685800" y="1997075"/>
            <a:ext cx="7772400" cy="1431925"/>
          </a:xfrm>
        </p:spPr>
        <p:txBody>
          <a:bodyPr anchor="b" anchorCtr="1"/>
          <a:lstStyle>
            <a:lvl1pPr algn="ctr">
              <a:defRPr/>
            </a:lvl1pPr>
          </a:lstStyle>
          <a:p>
            <a:pPr lvl="0"/>
            <a:r>
              <a:rPr lang="en-US" noProof="0"/>
              <a:t>Click to edit Master title style</a:t>
            </a:r>
          </a:p>
        </p:txBody>
      </p:sp>
      <p:sp>
        <p:nvSpPr>
          <p:cNvPr id="30723" name="Rectangle 3"/>
          <p:cNvSpPr>
            <a:spLocks noGrp="1" noChangeArrowheads="1"/>
          </p:cNvSpPr>
          <p:nvPr>
            <p:ph type="subTitle" sz="quarter" idx="1"/>
          </p:nvPr>
        </p:nvSpPr>
        <p:spPr>
          <a:xfrm>
            <a:off x="1371600" y="3886200"/>
            <a:ext cx="6400800" cy="1752600"/>
          </a:xfrm>
        </p:spPr>
        <p:txBody>
          <a:bodyPr/>
          <a:lstStyle>
            <a:lvl1pPr marL="0" indent="0" algn="ctr">
              <a:buFontTx/>
              <a:buNone/>
              <a:defRPr/>
            </a:lvl1pPr>
          </a:lstStyle>
          <a:p>
            <a:pPr lvl="0"/>
            <a:r>
              <a:rPr lang="en-US" noProof="0"/>
              <a:t>Click to edit Master subtitle style</a:t>
            </a:r>
          </a:p>
        </p:txBody>
      </p:sp>
      <p:sp>
        <p:nvSpPr>
          <p:cNvPr id="3" name="Rectangle 5">
            <a:extLst>
              <a:ext uri="{FF2B5EF4-FFF2-40B4-BE49-F238E27FC236}">
                <a16:creationId xmlns:a16="http://schemas.microsoft.com/office/drawing/2014/main" id="{6FCE6FE3-771F-475E-4C3C-068C13F47811}"/>
              </a:ext>
            </a:extLst>
          </p:cNvPr>
          <p:cNvSpPr>
            <a:spLocks noGrp="1" noChangeArrowheads="1"/>
          </p:cNvSpPr>
          <p:nvPr>
            <p:ph type="ftr" sz="quarter" idx="10"/>
          </p:nvPr>
        </p:nvSpPr>
        <p:spPr/>
        <p:txBody>
          <a:bodyPr/>
          <a:lstStyle>
            <a:lvl1pPr>
              <a:defRPr smtClean="0"/>
            </a:lvl1pPr>
          </a:lstStyle>
          <a:p>
            <a:pPr>
              <a:defRPr/>
            </a:pPr>
            <a:endParaRPr lang="en-US"/>
          </a:p>
        </p:txBody>
      </p:sp>
      <p:sp>
        <p:nvSpPr>
          <p:cNvPr id="4" name="Rectangle 6">
            <a:extLst>
              <a:ext uri="{FF2B5EF4-FFF2-40B4-BE49-F238E27FC236}">
                <a16:creationId xmlns:a16="http://schemas.microsoft.com/office/drawing/2014/main" id="{E11CF177-1AC3-0574-23AA-AC0108717EED}"/>
              </a:ext>
            </a:extLst>
          </p:cNvPr>
          <p:cNvSpPr>
            <a:spLocks noGrp="1" noChangeArrowheads="1"/>
          </p:cNvSpPr>
          <p:nvPr>
            <p:ph type="sldNum" sz="quarter" idx="11"/>
          </p:nvPr>
        </p:nvSpPr>
        <p:spPr/>
        <p:txBody>
          <a:bodyPr/>
          <a:lstStyle>
            <a:lvl1pPr>
              <a:defRPr/>
            </a:lvl1pPr>
          </a:lstStyle>
          <a:p>
            <a:fld id="{E8DF4698-BAE4-493B-8467-491897C0307E}" type="slidenum">
              <a:rPr lang="en-US" altLang="en-US"/>
              <a:pPr/>
              <a:t>‹#›</a:t>
            </a:fld>
            <a:endParaRPr lang="en-US" altLang="en-US"/>
          </a:p>
        </p:txBody>
      </p:sp>
      <p:sp>
        <p:nvSpPr>
          <p:cNvPr id="5" name="Rectangle 7">
            <a:extLst>
              <a:ext uri="{FF2B5EF4-FFF2-40B4-BE49-F238E27FC236}">
                <a16:creationId xmlns:a16="http://schemas.microsoft.com/office/drawing/2014/main" id="{00F79D8D-A71C-30E6-2D0A-B042DB3EA884}"/>
              </a:ext>
            </a:extLst>
          </p:cNvPr>
          <p:cNvSpPr>
            <a:spLocks noGrp="1" noChangeArrowheads="1"/>
          </p:cNvSpPr>
          <p:nvPr>
            <p:ph type="dt" sz="quarter" idx="12"/>
          </p:nvPr>
        </p:nvSpPr>
        <p:spPr/>
        <p:txBody>
          <a:bodyPr/>
          <a:lstStyle>
            <a:lvl1pPr>
              <a:defRPr smtClean="0"/>
            </a:lvl1pPr>
          </a:lstStyle>
          <a:p>
            <a:pPr>
              <a:defRPr/>
            </a:pPr>
            <a:endParaRPr lang="en-US"/>
          </a:p>
        </p:txBody>
      </p:sp>
    </p:spTree>
    <p:extLst>
      <p:ext uri="{BB962C8B-B14F-4D97-AF65-F5344CB8AC3E}">
        <p14:creationId xmlns:p14="http://schemas.microsoft.com/office/powerpoint/2010/main" val="28224521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176CDF25-C414-3270-6782-9FD8D19BD029}"/>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BF28EC7C-6B75-FE9F-23C9-326A5AEB893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881FEF7F-9316-9041-C45F-8494340DDCA9}"/>
              </a:ext>
            </a:extLst>
          </p:cNvPr>
          <p:cNvSpPr>
            <a:spLocks noGrp="1" noChangeArrowheads="1"/>
          </p:cNvSpPr>
          <p:nvPr>
            <p:ph type="sldNum" sz="quarter" idx="12"/>
          </p:nvPr>
        </p:nvSpPr>
        <p:spPr>
          <a:ln/>
        </p:spPr>
        <p:txBody>
          <a:bodyPr/>
          <a:lstStyle>
            <a:lvl1pPr>
              <a:defRPr/>
            </a:lvl1pPr>
          </a:lstStyle>
          <a:p>
            <a:fld id="{9D3FA395-036C-4D61-B9FD-6E02BFCF9C82}" type="slidenum">
              <a:rPr lang="en-US" altLang="en-US"/>
              <a:pPr/>
              <a:t>‹#›</a:t>
            </a:fld>
            <a:endParaRPr lang="en-US" altLang="en-US"/>
          </a:p>
        </p:txBody>
      </p:sp>
    </p:spTree>
    <p:extLst>
      <p:ext uri="{BB962C8B-B14F-4D97-AF65-F5344CB8AC3E}">
        <p14:creationId xmlns:p14="http://schemas.microsoft.com/office/powerpoint/2010/main" val="35315909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92100"/>
            <a:ext cx="2057400" cy="57277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92100"/>
            <a:ext cx="6019800" cy="57277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CC5693F3-AFC2-160A-1C20-D4262538E33F}"/>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554F67CD-79BD-C150-F367-A9B68940799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CBE7EAB6-2CDC-8BF4-9645-652A46B43AE0}"/>
              </a:ext>
            </a:extLst>
          </p:cNvPr>
          <p:cNvSpPr>
            <a:spLocks noGrp="1" noChangeArrowheads="1"/>
          </p:cNvSpPr>
          <p:nvPr>
            <p:ph type="sldNum" sz="quarter" idx="12"/>
          </p:nvPr>
        </p:nvSpPr>
        <p:spPr>
          <a:ln/>
        </p:spPr>
        <p:txBody>
          <a:bodyPr/>
          <a:lstStyle>
            <a:lvl1pPr>
              <a:defRPr/>
            </a:lvl1pPr>
          </a:lstStyle>
          <a:p>
            <a:fld id="{E4CE529A-E064-41D3-946C-548AF3FEA0A0}" type="slidenum">
              <a:rPr lang="en-US" altLang="en-US"/>
              <a:pPr/>
              <a:t>‹#›</a:t>
            </a:fld>
            <a:endParaRPr lang="en-US" altLang="en-US"/>
          </a:p>
        </p:txBody>
      </p:sp>
    </p:spTree>
    <p:extLst>
      <p:ext uri="{BB962C8B-B14F-4D97-AF65-F5344CB8AC3E}">
        <p14:creationId xmlns:p14="http://schemas.microsoft.com/office/powerpoint/2010/main" val="37337266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B2EF64EF-9B38-0714-0AF1-4FDAE49BD229}"/>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3D4CA009-A127-1A36-9780-B6542265433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BA301797-9E45-C6E7-E8F1-06BD9B3162D7}"/>
              </a:ext>
            </a:extLst>
          </p:cNvPr>
          <p:cNvSpPr>
            <a:spLocks noGrp="1" noChangeArrowheads="1"/>
          </p:cNvSpPr>
          <p:nvPr>
            <p:ph type="sldNum" sz="quarter" idx="12"/>
          </p:nvPr>
        </p:nvSpPr>
        <p:spPr>
          <a:ln/>
        </p:spPr>
        <p:txBody>
          <a:bodyPr/>
          <a:lstStyle>
            <a:lvl1pPr>
              <a:defRPr/>
            </a:lvl1pPr>
          </a:lstStyle>
          <a:p>
            <a:fld id="{950FE83A-FAA7-4EC5-8200-0AC5F759351B}" type="slidenum">
              <a:rPr lang="en-US" altLang="en-US"/>
              <a:pPr/>
              <a:t>‹#›</a:t>
            </a:fld>
            <a:endParaRPr lang="en-US" altLang="en-US"/>
          </a:p>
        </p:txBody>
      </p:sp>
    </p:spTree>
    <p:extLst>
      <p:ext uri="{BB962C8B-B14F-4D97-AF65-F5344CB8AC3E}">
        <p14:creationId xmlns:p14="http://schemas.microsoft.com/office/powerpoint/2010/main" val="23676262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7C1E457B-AF48-B292-4BAB-002781BD0942}"/>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8839B703-53D9-030B-290C-2B79077FB3B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322542BD-0BF8-874D-EAA8-F293AE594596}"/>
              </a:ext>
            </a:extLst>
          </p:cNvPr>
          <p:cNvSpPr>
            <a:spLocks noGrp="1" noChangeArrowheads="1"/>
          </p:cNvSpPr>
          <p:nvPr>
            <p:ph type="sldNum" sz="quarter" idx="12"/>
          </p:nvPr>
        </p:nvSpPr>
        <p:spPr>
          <a:ln/>
        </p:spPr>
        <p:txBody>
          <a:bodyPr/>
          <a:lstStyle>
            <a:lvl1pPr>
              <a:defRPr/>
            </a:lvl1pPr>
          </a:lstStyle>
          <a:p>
            <a:fld id="{EB7C6B91-6476-4D2C-B34F-B2E372B3D43F}" type="slidenum">
              <a:rPr lang="en-US" altLang="en-US"/>
              <a:pPr/>
              <a:t>‹#›</a:t>
            </a:fld>
            <a:endParaRPr lang="en-US" altLang="en-US"/>
          </a:p>
        </p:txBody>
      </p:sp>
    </p:spTree>
    <p:extLst>
      <p:ext uri="{BB962C8B-B14F-4D97-AF65-F5344CB8AC3E}">
        <p14:creationId xmlns:p14="http://schemas.microsoft.com/office/powerpoint/2010/main" val="5725195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9050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050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57C31E9D-AC92-1FC8-4648-1B1BBC28F09B}"/>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9AD65AF3-EBDE-749C-DBCE-26042231DDF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4DF101BD-60E7-49AA-658E-614E0DC67C53}"/>
              </a:ext>
            </a:extLst>
          </p:cNvPr>
          <p:cNvSpPr>
            <a:spLocks noGrp="1" noChangeArrowheads="1"/>
          </p:cNvSpPr>
          <p:nvPr>
            <p:ph type="sldNum" sz="quarter" idx="12"/>
          </p:nvPr>
        </p:nvSpPr>
        <p:spPr>
          <a:ln/>
        </p:spPr>
        <p:txBody>
          <a:bodyPr/>
          <a:lstStyle>
            <a:lvl1pPr>
              <a:defRPr/>
            </a:lvl1pPr>
          </a:lstStyle>
          <a:p>
            <a:fld id="{34433621-F091-4142-A1BD-E8452EC149CF}" type="slidenum">
              <a:rPr lang="en-US" altLang="en-US"/>
              <a:pPr/>
              <a:t>‹#›</a:t>
            </a:fld>
            <a:endParaRPr lang="en-US" altLang="en-US"/>
          </a:p>
        </p:txBody>
      </p:sp>
    </p:spTree>
    <p:extLst>
      <p:ext uri="{BB962C8B-B14F-4D97-AF65-F5344CB8AC3E}">
        <p14:creationId xmlns:p14="http://schemas.microsoft.com/office/powerpoint/2010/main" val="30626990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4BCC028F-D80A-FE6A-2D7A-37DAA0514B9D}"/>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3B98C7A1-E5BF-1227-200C-0BDB9AEAA4C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CED6EAF8-B720-F840-E388-AEED284ADAA3}"/>
              </a:ext>
            </a:extLst>
          </p:cNvPr>
          <p:cNvSpPr>
            <a:spLocks noGrp="1" noChangeArrowheads="1"/>
          </p:cNvSpPr>
          <p:nvPr>
            <p:ph type="sldNum" sz="quarter" idx="12"/>
          </p:nvPr>
        </p:nvSpPr>
        <p:spPr>
          <a:ln/>
        </p:spPr>
        <p:txBody>
          <a:bodyPr/>
          <a:lstStyle>
            <a:lvl1pPr>
              <a:defRPr/>
            </a:lvl1pPr>
          </a:lstStyle>
          <a:p>
            <a:fld id="{DBF08FD1-149E-4F0E-8B2C-5F880ADBBA53}" type="slidenum">
              <a:rPr lang="en-US" altLang="en-US"/>
              <a:pPr/>
              <a:t>‹#›</a:t>
            </a:fld>
            <a:endParaRPr lang="en-US" altLang="en-US"/>
          </a:p>
        </p:txBody>
      </p:sp>
    </p:spTree>
    <p:extLst>
      <p:ext uri="{BB962C8B-B14F-4D97-AF65-F5344CB8AC3E}">
        <p14:creationId xmlns:p14="http://schemas.microsoft.com/office/powerpoint/2010/main" val="14638629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97102AE7-56C2-82A8-21DB-134A360B1A29}"/>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E94E35F0-0D29-1BE0-8D49-EBCF574AD1E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235D3DB9-EDB0-7A5D-3BA6-A7C14CC374D3}"/>
              </a:ext>
            </a:extLst>
          </p:cNvPr>
          <p:cNvSpPr>
            <a:spLocks noGrp="1" noChangeArrowheads="1"/>
          </p:cNvSpPr>
          <p:nvPr>
            <p:ph type="sldNum" sz="quarter" idx="12"/>
          </p:nvPr>
        </p:nvSpPr>
        <p:spPr>
          <a:ln/>
        </p:spPr>
        <p:txBody>
          <a:bodyPr/>
          <a:lstStyle>
            <a:lvl1pPr>
              <a:defRPr/>
            </a:lvl1pPr>
          </a:lstStyle>
          <a:p>
            <a:fld id="{86F7F244-39B2-4CA2-9236-BBD370E5D298}" type="slidenum">
              <a:rPr lang="en-US" altLang="en-US"/>
              <a:pPr/>
              <a:t>‹#›</a:t>
            </a:fld>
            <a:endParaRPr lang="en-US" altLang="en-US"/>
          </a:p>
        </p:txBody>
      </p:sp>
    </p:spTree>
    <p:extLst>
      <p:ext uri="{BB962C8B-B14F-4D97-AF65-F5344CB8AC3E}">
        <p14:creationId xmlns:p14="http://schemas.microsoft.com/office/powerpoint/2010/main" val="22461503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EC2F4E3A-B472-72EC-12DC-9837568C22D2}"/>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B95F2DD0-537E-10A7-4F6F-976768873D94}"/>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190A95B0-4C45-E8E5-5D49-A784AAE5C4CF}"/>
              </a:ext>
            </a:extLst>
          </p:cNvPr>
          <p:cNvSpPr>
            <a:spLocks noGrp="1" noChangeArrowheads="1"/>
          </p:cNvSpPr>
          <p:nvPr>
            <p:ph type="sldNum" sz="quarter" idx="12"/>
          </p:nvPr>
        </p:nvSpPr>
        <p:spPr>
          <a:ln/>
        </p:spPr>
        <p:txBody>
          <a:bodyPr/>
          <a:lstStyle>
            <a:lvl1pPr>
              <a:defRPr/>
            </a:lvl1pPr>
          </a:lstStyle>
          <a:p>
            <a:fld id="{3A72B970-905C-404E-A106-CFCDA46D8B0D}" type="slidenum">
              <a:rPr lang="en-US" altLang="en-US"/>
              <a:pPr/>
              <a:t>‹#›</a:t>
            </a:fld>
            <a:endParaRPr lang="en-US" altLang="en-US"/>
          </a:p>
        </p:txBody>
      </p:sp>
    </p:spTree>
    <p:extLst>
      <p:ext uri="{BB962C8B-B14F-4D97-AF65-F5344CB8AC3E}">
        <p14:creationId xmlns:p14="http://schemas.microsoft.com/office/powerpoint/2010/main" val="6754403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8A2489F6-DEBF-0876-0F6F-1155F84E9718}"/>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9CCF8074-BF58-F45C-D123-980CA8FEED94}"/>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D271739B-3C21-8DD0-D35F-CF6BD2231919}"/>
              </a:ext>
            </a:extLst>
          </p:cNvPr>
          <p:cNvSpPr>
            <a:spLocks noGrp="1" noChangeArrowheads="1"/>
          </p:cNvSpPr>
          <p:nvPr>
            <p:ph type="sldNum" sz="quarter" idx="12"/>
          </p:nvPr>
        </p:nvSpPr>
        <p:spPr>
          <a:ln/>
        </p:spPr>
        <p:txBody>
          <a:bodyPr/>
          <a:lstStyle>
            <a:lvl1pPr>
              <a:defRPr/>
            </a:lvl1pPr>
          </a:lstStyle>
          <a:p>
            <a:fld id="{D0D66774-0630-444F-A957-A7ECAE64A325}" type="slidenum">
              <a:rPr lang="en-US" altLang="en-US"/>
              <a:pPr/>
              <a:t>‹#›</a:t>
            </a:fld>
            <a:endParaRPr lang="en-US" altLang="en-US"/>
          </a:p>
        </p:txBody>
      </p:sp>
    </p:spTree>
    <p:extLst>
      <p:ext uri="{BB962C8B-B14F-4D97-AF65-F5344CB8AC3E}">
        <p14:creationId xmlns:p14="http://schemas.microsoft.com/office/powerpoint/2010/main" val="37228016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369A6E7D-5CA9-8458-0421-65EA38EE4744}"/>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A992F686-FACA-B546-9208-A1A78B5221C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92C23B5D-EA38-CE7F-5087-D588DB76EBE8}"/>
              </a:ext>
            </a:extLst>
          </p:cNvPr>
          <p:cNvSpPr>
            <a:spLocks noGrp="1" noChangeArrowheads="1"/>
          </p:cNvSpPr>
          <p:nvPr>
            <p:ph type="sldNum" sz="quarter" idx="12"/>
          </p:nvPr>
        </p:nvSpPr>
        <p:spPr>
          <a:ln/>
        </p:spPr>
        <p:txBody>
          <a:bodyPr/>
          <a:lstStyle>
            <a:lvl1pPr>
              <a:defRPr/>
            </a:lvl1pPr>
          </a:lstStyle>
          <a:p>
            <a:fld id="{1A4E93C5-A104-48AB-8E40-ED07240C8DF3}" type="slidenum">
              <a:rPr lang="en-US" altLang="en-US"/>
              <a:pPr/>
              <a:t>‹#›</a:t>
            </a:fld>
            <a:endParaRPr lang="en-US" altLang="en-US"/>
          </a:p>
        </p:txBody>
      </p:sp>
    </p:spTree>
    <p:extLst>
      <p:ext uri="{BB962C8B-B14F-4D97-AF65-F5344CB8AC3E}">
        <p14:creationId xmlns:p14="http://schemas.microsoft.com/office/powerpoint/2010/main" val="31284442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91EC39A7-7DEE-54E9-C491-EA1F5887F7A2}"/>
              </a:ext>
            </a:extLst>
          </p:cNvPr>
          <p:cNvSpPr>
            <a:spLocks noGrp="1" noChangeArrowheads="1"/>
          </p:cNvSpPr>
          <p:nvPr>
            <p:ph type="title"/>
          </p:nvPr>
        </p:nvSpPr>
        <p:spPr bwMode="auto">
          <a:xfrm>
            <a:off x="457200" y="292100"/>
            <a:ext cx="8229600" cy="1384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29699" name="Rectangle 3">
            <a:extLst>
              <a:ext uri="{FF2B5EF4-FFF2-40B4-BE49-F238E27FC236}">
                <a16:creationId xmlns:a16="http://schemas.microsoft.com/office/drawing/2014/main" id="{15A172DA-CFEC-4D2D-F658-B66BF05658BA}"/>
              </a:ext>
            </a:extLst>
          </p:cNvPr>
          <p:cNvSpPr>
            <a:spLocks noGrp="1" noChangeArrowheads="1"/>
          </p:cNvSpPr>
          <p:nvPr>
            <p:ph type="body" idx="1"/>
          </p:nvPr>
        </p:nvSpPr>
        <p:spPr bwMode="auto">
          <a:xfrm>
            <a:off x="457200" y="1905000"/>
            <a:ext cx="82296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9700" name="Rectangle 4">
            <a:extLst>
              <a:ext uri="{FF2B5EF4-FFF2-40B4-BE49-F238E27FC236}">
                <a16:creationId xmlns:a16="http://schemas.microsoft.com/office/drawing/2014/main" id="{EE06E815-5495-EB08-82ED-10078DF87F0F}"/>
              </a:ext>
            </a:extLst>
          </p:cNvPr>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400" smtClean="0">
                <a:effectLst>
                  <a:outerShdw blurRad="38100" dist="38100" dir="2700000" algn="tl">
                    <a:srgbClr val="000000"/>
                  </a:outerShdw>
                </a:effectLst>
                <a:latin typeface="Arial" charset="0"/>
              </a:defRPr>
            </a:lvl1pPr>
          </a:lstStyle>
          <a:p>
            <a:pPr>
              <a:defRPr/>
            </a:pPr>
            <a:endParaRPr lang="en-US"/>
          </a:p>
        </p:txBody>
      </p:sp>
      <p:sp>
        <p:nvSpPr>
          <p:cNvPr id="29701" name="Rectangle 5">
            <a:extLst>
              <a:ext uri="{FF2B5EF4-FFF2-40B4-BE49-F238E27FC236}">
                <a16:creationId xmlns:a16="http://schemas.microsoft.com/office/drawing/2014/main" id="{7CE12841-88AA-B644-65D4-78ACDE0910D2}"/>
              </a:ext>
            </a:extLst>
          </p:cNvPr>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eaLnBrk="1" hangingPunct="1">
              <a:defRPr sz="1400" smtClean="0">
                <a:effectLst>
                  <a:outerShdw blurRad="38100" dist="38100" dir="2700000" algn="tl">
                    <a:srgbClr val="000000"/>
                  </a:outerShdw>
                </a:effectLst>
                <a:latin typeface="Arial" charset="0"/>
              </a:defRPr>
            </a:lvl1pPr>
          </a:lstStyle>
          <a:p>
            <a:pPr>
              <a:defRPr/>
            </a:pPr>
            <a:endParaRPr lang="en-US"/>
          </a:p>
        </p:txBody>
      </p:sp>
      <p:sp>
        <p:nvSpPr>
          <p:cNvPr id="29702" name="Rectangle 6">
            <a:extLst>
              <a:ext uri="{FF2B5EF4-FFF2-40B4-BE49-F238E27FC236}">
                <a16:creationId xmlns:a16="http://schemas.microsoft.com/office/drawing/2014/main" id="{A13BEBEF-B1B3-C14D-BA36-8E66D9B2EB9A}"/>
              </a:ext>
            </a:extLst>
          </p:cNvPr>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400">
                <a:effectLst>
                  <a:outerShdw blurRad="38100" dist="38100" dir="2700000" algn="tl">
                    <a:srgbClr val="000000"/>
                  </a:outerShdw>
                </a:effectLst>
                <a:latin typeface="Arial" panose="020B0604020202020204" pitchFamily="34" charset="0"/>
              </a:defRPr>
            </a:lvl1pPr>
          </a:lstStyle>
          <a:p>
            <a:fld id="{07850394-B26A-495E-B6E6-202FAD56BB7C}" type="slidenum">
              <a:rPr lang="en-US" altLang="en-US"/>
              <a:pPr/>
              <a:t>‹#›</a:t>
            </a:fld>
            <a:endParaRPr lang="en-US" altLang="en-US"/>
          </a:p>
        </p:txBody>
      </p:sp>
    </p:spTree>
  </p:cSld>
  <p:clrMap bg1="dk2" tx1="lt1" bg2="dk1" tx2="lt2" accent1="accent1" accent2="accent2" accent3="accent3" accent4="accent4" accent5="accent5" accent6="accent6" hlink="hlink" folHlink="folHlink"/>
  <p:sldLayoutIdLst>
    <p:sldLayoutId id="2147483682" r:id="rId1"/>
    <p:sldLayoutId id="2147483672" r:id="rId2"/>
    <p:sldLayoutId id="2147483673" r:id="rId3"/>
    <p:sldLayoutId id="2147483674" r:id="rId4"/>
    <p:sldLayoutId id="2147483675" r:id="rId5"/>
    <p:sldLayoutId id="2147483676" r:id="rId6"/>
    <p:sldLayoutId id="2147483677" r:id="rId7"/>
    <p:sldLayoutId id="2147483678" r:id="rId8"/>
    <p:sldLayoutId id="2147483679" r:id="rId9"/>
    <p:sldLayoutId id="2147483680" r:id="rId10"/>
    <p:sldLayoutId id="2147483681" r:id="rId11"/>
  </p:sldLayoutIdLst>
  <p:txStyles>
    <p:titleStyle>
      <a:lvl1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2pPr>
      <a:lvl3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3pPr>
      <a:lvl4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4pPr>
      <a:lvl5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5pPr>
      <a:lvl6pPr marL="4572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6pPr>
      <a:lvl7pPr marL="9144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7pPr>
      <a:lvl8pPr marL="13716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8pPr>
      <a:lvl9pPr marL="18288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9pPr>
    </p:titleStyle>
    <p:bodyStyle>
      <a:lvl1pPr marL="342900" indent="-342900" algn="l" rtl="0" eaLnBrk="0" fontAlgn="base" hangingPunct="0">
        <a:spcBef>
          <a:spcPct val="20000"/>
        </a:spcBef>
        <a:spcAft>
          <a:spcPct val="0"/>
        </a:spcAft>
        <a:buClr>
          <a:schemeClr val="hlink"/>
        </a:buClr>
        <a:buSzPct val="120000"/>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Font typeface="Tahoma" panose="020B0604030504040204" pitchFamily="34" charset="0"/>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SzPct val="120000"/>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Font typeface="Tahoma" panose="020B0604030504040204" pitchFamily="34" charset="0"/>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ADFA8075-442D-0225-F2F7-8F5D58E01E66}"/>
              </a:ext>
            </a:extLst>
          </p:cNvPr>
          <p:cNvSpPr>
            <a:spLocks noGrp="1" noChangeArrowheads="1"/>
          </p:cNvSpPr>
          <p:nvPr>
            <p:ph type="title"/>
          </p:nvPr>
        </p:nvSpPr>
        <p:spPr>
          <a:xfrm>
            <a:off x="457200" y="2209800"/>
            <a:ext cx="8229600" cy="1384300"/>
          </a:xfrm>
        </p:spPr>
        <p:txBody>
          <a:bodyPr/>
          <a:lstStyle/>
          <a:p>
            <a:pPr algn="ctr" eaLnBrk="1" hangingPunct="1">
              <a:defRPr/>
            </a:pPr>
            <a:r>
              <a:rPr lang="en-US" sz="7200" b="1" dirty="0">
                <a:solidFill>
                  <a:schemeClr val="accent6"/>
                </a:solidFill>
                <a:latin typeface="Verdana" pitchFamily="34" charset="0"/>
              </a:rPr>
              <a:t>GIVE THANKS</a:t>
            </a:r>
          </a:p>
        </p:txBody>
      </p:sp>
      <p:sp>
        <p:nvSpPr>
          <p:cNvPr id="6149" name="Rectangle 5">
            <a:extLst>
              <a:ext uri="{FF2B5EF4-FFF2-40B4-BE49-F238E27FC236}">
                <a16:creationId xmlns:a16="http://schemas.microsoft.com/office/drawing/2014/main" id="{32662EAF-9AC8-5896-046B-FE1C1F3ED23D}"/>
              </a:ext>
            </a:extLst>
          </p:cNvPr>
          <p:cNvSpPr>
            <a:spLocks noGrp="1" noChangeArrowheads="1"/>
          </p:cNvSpPr>
          <p:nvPr>
            <p:ph type="body" idx="1"/>
          </p:nvPr>
        </p:nvSpPr>
        <p:spPr>
          <a:xfrm>
            <a:off x="190500" y="5638800"/>
            <a:ext cx="8763000" cy="533400"/>
          </a:xfrm>
        </p:spPr>
        <p:txBody>
          <a:bodyPr/>
          <a:lstStyle/>
          <a:p>
            <a:pPr marL="0" indent="0" algn="ctr" eaLnBrk="1" hangingPunct="1">
              <a:buNone/>
              <a:defRPr/>
            </a:pPr>
            <a:r>
              <a:rPr lang="en-US" sz="2400" b="1" dirty="0">
                <a:solidFill>
                  <a:srgbClr val="FF0000"/>
                </a:solidFill>
                <a:effectLst>
                  <a:outerShdw blurRad="38100" dist="38100" dir="2700000" algn="tl">
                    <a:srgbClr val="000000">
                      <a:alpha val="43137"/>
                    </a:srgbClr>
                  </a:outerShdw>
                </a:effectLst>
              </a:rPr>
              <a:t>All scriptures NASB 1995 unless otherwise noted</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9" name="Rectangle 5">
            <a:extLst>
              <a:ext uri="{FF2B5EF4-FFF2-40B4-BE49-F238E27FC236}">
                <a16:creationId xmlns:a16="http://schemas.microsoft.com/office/drawing/2014/main" id="{9A2413E5-0565-643C-6F23-3333C86AB9A1}"/>
              </a:ext>
            </a:extLst>
          </p:cNvPr>
          <p:cNvSpPr>
            <a:spLocks noGrp="1" noChangeArrowheads="1"/>
          </p:cNvSpPr>
          <p:nvPr>
            <p:ph type="body" idx="1"/>
          </p:nvPr>
        </p:nvSpPr>
        <p:spPr>
          <a:xfrm>
            <a:off x="1104900" y="1295400"/>
            <a:ext cx="6934200" cy="5257800"/>
          </a:xfrm>
        </p:spPr>
        <p:txBody>
          <a:bodyPr/>
          <a:lstStyle/>
          <a:p>
            <a:pPr algn="ctr" eaLnBrk="1" hangingPunct="1">
              <a:defRPr/>
            </a:pPr>
            <a:r>
              <a:rPr lang="en-US" i="1" dirty="0">
                <a:effectLst>
                  <a:outerShdw blurRad="38100" dist="38100" dir="2700000" algn="tl">
                    <a:srgbClr val="000000">
                      <a:alpha val="43137"/>
                    </a:srgbClr>
                  </a:outerShdw>
                </a:effectLst>
              </a:rPr>
              <a:t>“Be anxious for nothing, but in everything by prayer and supplication </a:t>
            </a:r>
            <a:r>
              <a:rPr lang="en-US" b="1" i="1" dirty="0">
                <a:effectLst>
                  <a:outerShdw blurRad="38100" dist="38100" dir="2700000" algn="tl">
                    <a:srgbClr val="000000">
                      <a:alpha val="43137"/>
                    </a:srgbClr>
                  </a:outerShdw>
                </a:effectLst>
              </a:rPr>
              <a:t>with thanksgiving </a:t>
            </a:r>
            <a:r>
              <a:rPr lang="en-US" i="1" dirty="0">
                <a:effectLst>
                  <a:outerShdw blurRad="38100" dist="38100" dir="2700000" algn="tl">
                    <a:srgbClr val="000000">
                      <a:alpha val="43137"/>
                    </a:srgbClr>
                  </a:outerShdw>
                </a:effectLst>
              </a:rPr>
              <a:t>let your requests be made known to God.” </a:t>
            </a:r>
            <a:r>
              <a:rPr lang="en-US" b="1" dirty="0">
                <a:solidFill>
                  <a:srgbClr val="FF0000"/>
                </a:solidFill>
                <a:effectLst>
                  <a:outerShdw blurRad="38100" dist="38100" dir="2700000" algn="tl">
                    <a:srgbClr val="000000">
                      <a:alpha val="43137"/>
                    </a:srgbClr>
                  </a:outerShdw>
                </a:effectLst>
              </a:rPr>
              <a:t>(Philippians 4:6)</a:t>
            </a:r>
          </a:p>
          <a:p>
            <a:pPr marL="0" indent="0" eaLnBrk="1" hangingPunct="1">
              <a:buFontTx/>
              <a:buNone/>
              <a:defRPr/>
            </a:pPr>
            <a:endParaRPr lang="en-US" dirty="0">
              <a:effectLst>
                <a:outerShdw blurRad="38100" dist="38100" dir="2700000" algn="tl">
                  <a:srgbClr val="000000">
                    <a:alpha val="43137"/>
                  </a:srgbClr>
                </a:outerShdw>
              </a:effectLst>
            </a:endParaRPr>
          </a:p>
          <a:p>
            <a:pPr algn="ctr" eaLnBrk="1" hangingPunct="1">
              <a:defRPr/>
            </a:pPr>
            <a:r>
              <a:rPr lang="en-US" i="1" dirty="0">
                <a:effectLst>
                  <a:outerShdw blurRad="38100" dist="38100" dir="2700000" algn="tl">
                    <a:srgbClr val="000000">
                      <a:alpha val="43137"/>
                    </a:srgbClr>
                  </a:outerShdw>
                </a:effectLst>
              </a:rPr>
              <a:t>“… </a:t>
            </a:r>
            <a:r>
              <a:rPr lang="en-US" b="1" i="1" dirty="0">
                <a:effectLst>
                  <a:outerShdw blurRad="38100" dist="38100" dir="2700000" algn="tl">
                    <a:srgbClr val="000000">
                      <a:alpha val="43137"/>
                    </a:srgbClr>
                  </a:outerShdw>
                </a:effectLst>
              </a:rPr>
              <a:t>giving thanks to the Father</a:t>
            </a:r>
            <a:r>
              <a:rPr lang="en-US" i="1" dirty="0">
                <a:effectLst>
                  <a:outerShdw blurRad="38100" dist="38100" dir="2700000" algn="tl">
                    <a:srgbClr val="000000">
                      <a:alpha val="43137"/>
                    </a:srgbClr>
                  </a:outerShdw>
                </a:effectLst>
              </a:rPr>
              <a:t>, who has qualified us to share in the inheritance of the saints in Light.”  </a:t>
            </a:r>
            <a:r>
              <a:rPr lang="en-US" b="1" dirty="0">
                <a:solidFill>
                  <a:srgbClr val="FF0000"/>
                </a:solidFill>
                <a:effectLst>
                  <a:outerShdw blurRad="38100" dist="38100" dir="2700000" algn="tl">
                    <a:srgbClr val="000000">
                      <a:alpha val="43137"/>
                    </a:srgbClr>
                  </a:outerShdw>
                </a:effectLst>
              </a:rPr>
              <a:t>(Colossians 1:12)</a:t>
            </a:r>
          </a:p>
        </p:txBody>
      </p:sp>
      <p:sp>
        <p:nvSpPr>
          <p:cNvPr id="3" name="Rectangle 2">
            <a:extLst>
              <a:ext uri="{FF2B5EF4-FFF2-40B4-BE49-F238E27FC236}">
                <a16:creationId xmlns:a16="http://schemas.microsoft.com/office/drawing/2014/main" id="{18A2B306-4EE4-46D1-0C7C-A3BBFBCA5931}"/>
              </a:ext>
            </a:extLst>
          </p:cNvPr>
          <p:cNvSpPr>
            <a:spLocks noGrp="1" noChangeArrowheads="1"/>
          </p:cNvSpPr>
          <p:nvPr>
            <p:ph type="title"/>
          </p:nvPr>
        </p:nvSpPr>
        <p:spPr>
          <a:xfrm>
            <a:off x="457200" y="304800"/>
            <a:ext cx="8229600" cy="698500"/>
          </a:xfrm>
        </p:spPr>
        <p:txBody>
          <a:bodyPr/>
          <a:lstStyle/>
          <a:p>
            <a:pPr algn="ctr" eaLnBrk="1" hangingPunct="1">
              <a:defRPr/>
            </a:pPr>
            <a:r>
              <a:rPr lang="en-US" b="1" dirty="0">
                <a:solidFill>
                  <a:schemeClr val="accent6"/>
                </a:solidFill>
                <a:latin typeface="Verdana" pitchFamily="34" charset="0"/>
              </a:rPr>
              <a:t>GIVE THANKS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149">
                                            <p:txEl>
                                              <p:pRg st="0" end="0"/>
                                            </p:txEl>
                                          </p:spTgt>
                                        </p:tgtEl>
                                        <p:attrNameLst>
                                          <p:attrName>style.visibility</p:attrName>
                                        </p:attrNameLst>
                                      </p:cBhvr>
                                      <p:to>
                                        <p:strVal val="visible"/>
                                      </p:to>
                                    </p:set>
                                    <p:animEffect transition="in" filter="fade">
                                      <p:cBhvr>
                                        <p:cTn id="7" dur="1000"/>
                                        <p:tgtEl>
                                          <p:spTgt spid="6149">
                                            <p:txEl>
                                              <p:pRg st="0" end="0"/>
                                            </p:txEl>
                                          </p:spTgt>
                                        </p:tgtEl>
                                      </p:cBhvr>
                                    </p:animEffect>
                                    <p:anim calcmode="lin" valueType="num">
                                      <p:cBhvr>
                                        <p:cTn id="8" dur="1000" fill="hold"/>
                                        <p:tgtEl>
                                          <p:spTgt spid="614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614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149">
                                            <p:txEl>
                                              <p:pRg st="2" end="2"/>
                                            </p:txEl>
                                          </p:spTgt>
                                        </p:tgtEl>
                                        <p:attrNameLst>
                                          <p:attrName>style.visibility</p:attrName>
                                        </p:attrNameLst>
                                      </p:cBhvr>
                                      <p:to>
                                        <p:strVal val="visible"/>
                                      </p:to>
                                    </p:set>
                                    <p:animEffect transition="in" filter="fade">
                                      <p:cBhvr>
                                        <p:cTn id="14" dur="1000"/>
                                        <p:tgtEl>
                                          <p:spTgt spid="6149">
                                            <p:txEl>
                                              <p:pRg st="2" end="2"/>
                                            </p:txEl>
                                          </p:spTgt>
                                        </p:tgtEl>
                                      </p:cBhvr>
                                    </p:animEffect>
                                    <p:anim calcmode="lin" valueType="num">
                                      <p:cBhvr>
                                        <p:cTn id="15" dur="1000" fill="hold"/>
                                        <p:tgtEl>
                                          <p:spTgt spid="6149">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6149">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9" grpId="0" build="p"/>
      <p:bldP spid="3" grpId="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33AB9146-5D1B-A10A-B2AB-C253EAF26400}"/>
              </a:ext>
            </a:extLst>
          </p:cNvPr>
          <p:cNvSpPr>
            <a:spLocks noGrp="1" noChangeArrowheads="1"/>
          </p:cNvSpPr>
          <p:nvPr>
            <p:ph type="title"/>
          </p:nvPr>
        </p:nvSpPr>
        <p:spPr>
          <a:xfrm>
            <a:off x="457200" y="24000"/>
            <a:ext cx="8229600" cy="698500"/>
          </a:xfrm>
        </p:spPr>
        <p:txBody>
          <a:bodyPr/>
          <a:lstStyle/>
          <a:p>
            <a:pPr algn="ctr" eaLnBrk="1" hangingPunct="1">
              <a:defRPr/>
            </a:pPr>
            <a:r>
              <a:rPr lang="en-US" b="1" dirty="0">
                <a:solidFill>
                  <a:schemeClr val="accent6"/>
                </a:solidFill>
                <a:latin typeface="Verdana" pitchFamily="34" charset="0"/>
              </a:rPr>
              <a:t>GIVE THANKS</a:t>
            </a:r>
          </a:p>
        </p:txBody>
      </p:sp>
      <p:sp>
        <p:nvSpPr>
          <p:cNvPr id="6149" name="Rectangle 5">
            <a:extLst>
              <a:ext uri="{FF2B5EF4-FFF2-40B4-BE49-F238E27FC236}">
                <a16:creationId xmlns:a16="http://schemas.microsoft.com/office/drawing/2014/main" id="{9D45F454-F516-9029-3C7A-384B33B717FB}"/>
              </a:ext>
            </a:extLst>
          </p:cNvPr>
          <p:cNvSpPr>
            <a:spLocks noGrp="1" noChangeArrowheads="1"/>
          </p:cNvSpPr>
          <p:nvPr>
            <p:ph type="body" idx="1"/>
          </p:nvPr>
        </p:nvSpPr>
        <p:spPr>
          <a:xfrm>
            <a:off x="114300" y="685800"/>
            <a:ext cx="8915400" cy="6059300"/>
          </a:xfrm>
        </p:spPr>
        <p:txBody>
          <a:bodyPr/>
          <a:lstStyle/>
          <a:p>
            <a:pPr algn="ctr" eaLnBrk="1" hangingPunct="1">
              <a:defRPr/>
            </a:pPr>
            <a:r>
              <a:rPr lang="en-US" sz="2600" i="1" dirty="0">
                <a:effectLst>
                  <a:outerShdw blurRad="38100" dist="38100" dir="2700000" algn="tl">
                    <a:srgbClr val="000000">
                      <a:alpha val="43137"/>
                    </a:srgbClr>
                  </a:outerShdw>
                </a:effectLst>
              </a:rPr>
              <a:t>“So, as those who have been chosen of God, holy and beloved, put on a heart of compassion, kindness, humility, gentleness and patience; bearing with one another, and forgiving each other, whoever has a complaint against anyone; just as the Lord forgave you, so also should you. Beyond all these things put on love, which is the perfect bond of unity. Let the peace of Christ rule in your hearts, to which indeed you were called in one body; and </a:t>
            </a:r>
            <a:r>
              <a:rPr lang="en-US" sz="2600" b="1" i="1" dirty="0">
                <a:effectLst>
                  <a:outerShdw blurRad="38100" dist="38100" dir="2700000" algn="tl">
                    <a:srgbClr val="000000">
                      <a:alpha val="43137"/>
                    </a:srgbClr>
                  </a:outerShdw>
                </a:effectLst>
              </a:rPr>
              <a:t>be thankful. </a:t>
            </a:r>
            <a:r>
              <a:rPr lang="en-US" sz="2600" i="1" dirty="0">
                <a:effectLst>
                  <a:outerShdw blurRad="38100" dist="38100" dir="2700000" algn="tl">
                    <a:srgbClr val="000000">
                      <a:alpha val="43137"/>
                    </a:srgbClr>
                  </a:outerShdw>
                </a:effectLst>
              </a:rPr>
              <a:t>Let the word of Christ richly dwell within you, with all wisdom teaching and admonishing one another with psalms and hymns and spiritual songs, </a:t>
            </a:r>
            <a:r>
              <a:rPr lang="en-US" sz="2600" b="1" i="1" dirty="0">
                <a:effectLst>
                  <a:outerShdw blurRad="38100" dist="38100" dir="2700000" algn="tl">
                    <a:srgbClr val="000000">
                      <a:alpha val="43137"/>
                    </a:srgbClr>
                  </a:outerShdw>
                </a:effectLst>
              </a:rPr>
              <a:t>singing with thankfulness </a:t>
            </a:r>
            <a:r>
              <a:rPr lang="en-US" sz="2600" i="1" dirty="0">
                <a:effectLst>
                  <a:outerShdw blurRad="38100" dist="38100" dir="2700000" algn="tl">
                    <a:srgbClr val="000000">
                      <a:alpha val="43137"/>
                    </a:srgbClr>
                  </a:outerShdw>
                </a:effectLst>
              </a:rPr>
              <a:t>in your hearts to God. Whatever you do in word or deed, do all in the name of the Lord Jesus, </a:t>
            </a:r>
            <a:r>
              <a:rPr lang="en-US" sz="2600" b="1" i="1" dirty="0">
                <a:effectLst>
                  <a:outerShdw blurRad="38100" dist="38100" dir="2700000" algn="tl">
                    <a:srgbClr val="000000">
                      <a:alpha val="43137"/>
                    </a:srgbClr>
                  </a:outerShdw>
                </a:effectLst>
              </a:rPr>
              <a:t>giving thanks through Him </a:t>
            </a:r>
            <a:r>
              <a:rPr lang="en-US" sz="2600" i="1" dirty="0">
                <a:effectLst>
                  <a:outerShdw blurRad="38100" dist="38100" dir="2700000" algn="tl">
                    <a:srgbClr val="000000">
                      <a:alpha val="43137"/>
                    </a:srgbClr>
                  </a:outerShdw>
                </a:effectLst>
              </a:rPr>
              <a:t>to God the Father.“ </a:t>
            </a:r>
            <a:r>
              <a:rPr lang="en-US" sz="2600" b="1" dirty="0">
                <a:solidFill>
                  <a:srgbClr val="FF0000"/>
                </a:solidFill>
                <a:effectLst>
                  <a:outerShdw blurRad="38100" dist="38100" dir="2700000" algn="tl">
                    <a:srgbClr val="000000">
                      <a:alpha val="43137"/>
                    </a:srgbClr>
                  </a:outerShdw>
                </a:effectLst>
              </a:rPr>
              <a:t>(Colossians 3:12-17)</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149">
                                            <p:txEl>
                                              <p:pRg st="0" end="0"/>
                                            </p:txEl>
                                          </p:spTgt>
                                        </p:tgtEl>
                                        <p:attrNameLst>
                                          <p:attrName>style.visibility</p:attrName>
                                        </p:attrNameLst>
                                      </p:cBhvr>
                                      <p:to>
                                        <p:strVal val="visible"/>
                                      </p:to>
                                    </p:set>
                                    <p:animEffect transition="in" filter="fade">
                                      <p:cBhvr>
                                        <p:cTn id="7" dur="1000"/>
                                        <p:tgtEl>
                                          <p:spTgt spid="6149">
                                            <p:txEl>
                                              <p:pRg st="0" end="0"/>
                                            </p:txEl>
                                          </p:spTgt>
                                        </p:tgtEl>
                                      </p:cBhvr>
                                    </p:animEffect>
                                    <p:anim calcmode="lin" valueType="num">
                                      <p:cBhvr>
                                        <p:cTn id="8" dur="1000" fill="hold"/>
                                        <p:tgtEl>
                                          <p:spTgt spid="614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6149">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9" grpId="0" build="p"/>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33AB9146-5D1B-A10A-B2AB-C253EAF26400}"/>
              </a:ext>
            </a:extLst>
          </p:cNvPr>
          <p:cNvSpPr>
            <a:spLocks noGrp="1" noChangeArrowheads="1"/>
          </p:cNvSpPr>
          <p:nvPr>
            <p:ph type="title"/>
          </p:nvPr>
        </p:nvSpPr>
        <p:spPr>
          <a:xfrm>
            <a:off x="457200" y="76200"/>
            <a:ext cx="8229600" cy="774700"/>
          </a:xfrm>
        </p:spPr>
        <p:txBody>
          <a:bodyPr/>
          <a:lstStyle/>
          <a:p>
            <a:pPr algn="ctr" eaLnBrk="1" hangingPunct="1">
              <a:defRPr/>
            </a:pPr>
            <a:r>
              <a:rPr lang="en-US" b="1" dirty="0">
                <a:solidFill>
                  <a:schemeClr val="accent6"/>
                </a:solidFill>
                <a:latin typeface="Verdana" pitchFamily="34" charset="0"/>
              </a:rPr>
              <a:t>GIVE THANKS</a:t>
            </a:r>
          </a:p>
        </p:txBody>
      </p:sp>
      <p:sp>
        <p:nvSpPr>
          <p:cNvPr id="6149" name="Rectangle 5">
            <a:extLst>
              <a:ext uri="{FF2B5EF4-FFF2-40B4-BE49-F238E27FC236}">
                <a16:creationId xmlns:a16="http://schemas.microsoft.com/office/drawing/2014/main" id="{9D45F454-F516-9029-3C7A-384B33B717FB}"/>
              </a:ext>
            </a:extLst>
          </p:cNvPr>
          <p:cNvSpPr>
            <a:spLocks noGrp="1" noChangeArrowheads="1"/>
          </p:cNvSpPr>
          <p:nvPr>
            <p:ph type="body" idx="1"/>
          </p:nvPr>
        </p:nvSpPr>
        <p:spPr>
          <a:xfrm>
            <a:off x="228600" y="1295400"/>
            <a:ext cx="8686800" cy="4876800"/>
          </a:xfrm>
        </p:spPr>
        <p:txBody>
          <a:bodyPr/>
          <a:lstStyle/>
          <a:p>
            <a:pPr algn="ctr" eaLnBrk="1" hangingPunct="1">
              <a:defRPr/>
            </a:pPr>
            <a:r>
              <a:rPr lang="en-US" sz="2800" i="1" dirty="0">
                <a:effectLst>
                  <a:outerShdw blurRad="38100" dist="38100" dir="2700000" algn="tl">
                    <a:srgbClr val="000000">
                      <a:alpha val="43137"/>
                    </a:srgbClr>
                  </a:outerShdw>
                </a:effectLst>
              </a:rPr>
              <a:t>“Therefore as you have received Christ Jesus the Lord, so walk in Him, having been firmly rooted and now being built up in Him and established in your faith, just as you were instructed, and </a:t>
            </a:r>
            <a:r>
              <a:rPr lang="en-US" sz="2800" b="1" i="1" dirty="0">
                <a:effectLst>
                  <a:outerShdw blurRad="38100" dist="38100" dir="2700000" algn="tl">
                    <a:srgbClr val="000000">
                      <a:alpha val="43137"/>
                    </a:srgbClr>
                  </a:outerShdw>
                </a:effectLst>
              </a:rPr>
              <a:t>overflowing with gratitude</a:t>
            </a:r>
            <a:r>
              <a:rPr lang="en-US" sz="2800" i="1" dirty="0">
                <a:effectLst>
                  <a:outerShdw blurRad="38100" dist="38100" dir="2700000" algn="tl">
                    <a:srgbClr val="000000">
                      <a:alpha val="43137"/>
                    </a:srgbClr>
                  </a:outerShdw>
                </a:effectLst>
              </a:rPr>
              <a:t>.” </a:t>
            </a:r>
            <a:br>
              <a:rPr lang="en-US" sz="2800" i="1" dirty="0">
                <a:effectLst>
                  <a:outerShdw blurRad="38100" dist="38100" dir="2700000" algn="tl">
                    <a:srgbClr val="000000">
                      <a:alpha val="43137"/>
                    </a:srgbClr>
                  </a:outerShdw>
                </a:effectLst>
              </a:rPr>
            </a:br>
            <a:r>
              <a:rPr lang="en-US" sz="2800" b="1" dirty="0">
                <a:solidFill>
                  <a:srgbClr val="FF0000"/>
                </a:solidFill>
                <a:effectLst>
                  <a:outerShdw blurRad="38100" dist="38100" dir="2700000" algn="tl">
                    <a:srgbClr val="000000">
                      <a:alpha val="43137"/>
                    </a:srgbClr>
                  </a:outerShdw>
                </a:effectLst>
              </a:rPr>
              <a:t>(Colossians 2:6-7)</a:t>
            </a:r>
          </a:p>
          <a:p>
            <a:pPr marL="0" indent="0" algn="ctr" eaLnBrk="1" hangingPunct="1">
              <a:buNone/>
              <a:defRPr/>
            </a:pPr>
            <a:endParaRPr lang="en-US" sz="2800" b="1" dirty="0">
              <a:solidFill>
                <a:srgbClr val="FF0000"/>
              </a:solidFill>
              <a:effectLst>
                <a:outerShdw blurRad="38100" dist="38100" dir="2700000" algn="tl">
                  <a:srgbClr val="000000">
                    <a:alpha val="43137"/>
                  </a:srgbClr>
                </a:outerShdw>
              </a:effectLst>
            </a:endParaRPr>
          </a:p>
          <a:p>
            <a:pPr algn="ctr" eaLnBrk="1" hangingPunct="1">
              <a:defRPr/>
            </a:pPr>
            <a:r>
              <a:rPr lang="en-US" sz="2800" i="1" dirty="0">
                <a:effectLst>
                  <a:outerShdw blurRad="38100" dist="38100" dir="2700000" algn="tl">
                    <a:srgbClr val="000000">
                      <a:alpha val="43137"/>
                    </a:srgbClr>
                  </a:outerShdw>
                </a:effectLst>
              </a:rPr>
              <a:t>“Devote yourselves to prayer, keeping alert in it with </a:t>
            </a:r>
            <a:r>
              <a:rPr lang="en-US" sz="2800" b="1" i="1" dirty="0">
                <a:effectLst>
                  <a:outerShdw blurRad="38100" dist="38100" dir="2700000" algn="tl">
                    <a:srgbClr val="000000">
                      <a:alpha val="43137"/>
                    </a:srgbClr>
                  </a:outerShdw>
                </a:effectLst>
              </a:rPr>
              <a:t>an attitude of thanksgiving </a:t>
            </a:r>
            <a:r>
              <a:rPr lang="en-US" sz="2800" i="1" dirty="0">
                <a:effectLst>
                  <a:outerShdw blurRad="38100" dist="38100" dir="2700000" algn="tl">
                    <a:srgbClr val="000000">
                      <a:alpha val="43137"/>
                    </a:srgbClr>
                  </a:outerShdw>
                </a:effectLst>
              </a:rPr>
              <a:t>…” </a:t>
            </a:r>
            <a:r>
              <a:rPr lang="en-US" sz="2800" b="1" dirty="0">
                <a:solidFill>
                  <a:srgbClr val="FF0000"/>
                </a:solidFill>
                <a:effectLst>
                  <a:outerShdw blurRad="38100" dist="38100" dir="2700000" algn="tl">
                    <a:srgbClr val="000000">
                      <a:alpha val="43137"/>
                    </a:srgbClr>
                  </a:outerShdw>
                </a:effectLst>
              </a:rPr>
              <a:t>(Colossians 4:2)</a:t>
            </a:r>
          </a:p>
        </p:txBody>
      </p:sp>
    </p:spTree>
    <p:extLst>
      <p:ext uri="{BB962C8B-B14F-4D97-AF65-F5344CB8AC3E}">
        <p14:creationId xmlns:p14="http://schemas.microsoft.com/office/powerpoint/2010/main" val="1349265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149">
                                            <p:txEl>
                                              <p:pRg st="0" end="0"/>
                                            </p:txEl>
                                          </p:spTgt>
                                        </p:tgtEl>
                                        <p:attrNameLst>
                                          <p:attrName>style.visibility</p:attrName>
                                        </p:attrNameLst>
                                      </p:cBhvr>
                                      <p:to>
                                        <p:strVal val="visible"/>
                                      </p:to>
                                    </p:set>
                                    <p:animEffect transition="in" filter="fade">
                                      <p:cBhvr>
                                        <p:cTn id="7" dur="1000"/>
                                        <p:tgtEl>
                                          <p:spTgt spid="6149">
                                            <p:txEl>
                                              <p:pRg st="0" end="0"/>
                                            </p:txEl>
                                          </p:spTgt>
                                        </p:tgtEl>
                                      </p:cBhvr>
                                    </p:animEffect>
                                    <p:anim calcmode="lin" valueType="num">
                                      <p:cBhvr>
                                        <p:cTn id="8" dur="1000" fill="hold"/>
                                        <p:tgtEl>
                                          <p:spTgt spid="614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614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149">
                                            <p:txEl>
                                              <p:pRg st="2" end="2"/>
                                            </p:txEl>
                                          </p:spTgt>
                                        </p:tgtEl>
                                        <p:attrNameLst>
                                          <p:attrName>style.visibility</p:attrName>
                                        </p:attrNameLst>
                                      </p:cBhvr>
                                      <p:to>
                                        <p:strVal val="visible"/>
                                      </p:to>
                                    </p:set>
                                    <p:animEffect transition="in" filter="fade">
                                      <p:cBhvr>
                                        <p:cTn id="14" dur="1000"/>
                                        <p:tgtEl>
                                          <p:spTgt spid="6149">
                                            <p:txEl>
                                              <p:pRg st="2" end="2"/>
                                            </p:txEl>
                                          </p:spTgt>
                                        </p:tgtEl>
                                      </p:cBhvr>
                                    </p:animEffect>
                                    <p:anim calcmode="lin" valueType="num">
                                      <p:cBhvr>
                                        <p:cTn id="15" dur="1000" fill="hold"/>
                                        <p:tgtEl>
                                          <p:spTgt spid="6149">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6149">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P spid="6149" grpId="0" build="p"/>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9" name="Rectangle 5">
            <a:extLst>
              <a:ext uri="{FF2B5EF4-FFF2-40B4-BE49-F238E27FC236}">
                <a16:creationId xmlns:a16="http://schemas.microsoft.com/office/drawing/2014/main" id="{9CCF480C-80CF-497A-A625-1330B80DE4FF}"/>
              </a:ext>
            </a:extLst>
          </p:cNvPr>
          <p:cNvSpPr>
            <a:spLocks noGrp="1" noChangeArrowheads="1"/>
          </p:cNvSpPr>
          <p:nvPr>
            <p:ph type="body" idx="1"/>
          </p:nvPr>
        </p:nvSpPr>
        <p:spPr>
          <a:xfrm>
            <a:off x="857250" y="1371600"/>
            <a:ext cx="7429500" cy="5105400"/>
          </a:xfrm>
        </p:spPr>
        <p:txBody>
          <a:bodyPr/>
          <a:lstStyle/>
          <a:p>
            <a:pPr algn="ctr" eaLnBrk="1" hangingPunct="1">
              <a:defRPr/>
            </a:pPr>
            <a:r>
              <a:rPr lang="en-US" i="1" dirty="0">
                <a:effectLst>
                  <a:outerShdw blurRad="38100" dist="38100" dir="2700000" algn="tl">
                    <a:srgbClr val="000000">
                      <a:alpha val="43137"/>
                    </a:srgbClr>
                  </a:outerShdw>
                </a:effectLst>
              </a:rPr>
              <a:t>“Rejoice always; pray without ceasing; in everything </a:t>
            </a:r>
            <a:r>
              <a:rPr lang="en-US" b="1" i="1" dirty="0">
                <a:effectLst>
                  <a:outerShdw blurRad="38100" dist="38100" dir="2700000" algn="tl">
                    <a:srgbClr val="000000">
                      <a:alpha val="43137"/>
                    </a:srgbClr>
                  </a:outerShdw>
                </a:effectLst>
              </a:rPr>
              <a:t>give thanks</a:t>
            </a:r>
            <a:r>
              <a:rPr lang="en-US" i="1" dirty="0">
                <a:effectLst>
                  <a:outerShdw blurRad="38100" dist="38100" dir="2700000" algn="tl">
                    <a:srgbClr val="000000">
                      <a:alpha val="43137"/>
                    </a:srgbClr>
                  </a:outerShdw>
                </a:effectLst>
              </a:rPr>
              <a:t>; for this is God’s will for you in Christ Jesus.” </a:t>
            </a:r>
            <a:r>
              <a:rPr lang="en-US" b="1" dirty="0">
                <a:solidFill>
                  <a:srgbClr val="FF0000"/>
                </a:solidFill>
                <a:effectLst>
                  <a:outerShdw blurRad="38100" dist="38100" dir="2700000" algn="tl">
                    <a:srgbClr val="000000">
                      <a:alpha val="43137"/>
                    </a:srgbClr>
                  </a:outerShdw>
                </a:effectLst>
              </a:rPr>
              <a:t>(1 Thessalonians 5:16-18)</a:t>
            </a:r>
          </a:p>
          <a:p>
            <a:pPr marL="0" indent="0" eaLnBrk="1" hangingPunct="1">
              <a:buFontTx/>
              <a:buNone/>
              <a:defRPr/>
            </a:pPr>
            <a:endParaRPr lang="en-US" dirty="0">
              <a:effectLst>
                <a:outerShdw blurRad="38100" dist="38100" dir="2700000" algn="tl">
                  <a:srgbClr val="000000">
                    <a:alpha val="43137"/>
                  </a:srgbClr>
                </a:outerShdw>
              </a:effectLst>
            </a:endParaRPr>
          </a:p>
          <a:p>
            <a:pPr algn="ctr" eaLnBrk="1" hangingPunct="1">
              <a:defRPr/>
            </a:pPr>
            <a:r>
              <a:rPr lang="en-US" i="1" dirty="0">
                <a:effectLst>
                  <a:outerShdw blurRad="38100" dist="38100" dir="2700000" algn="tl">
                    <a:srgbClr val="000000">
                      <a:alpha val="43137"/>
                    </a:srgbClr>
                  </a:outerShdw>
                </a:effectLst>
              </a:rPr>
              <a:t>“First of all, then, I urge that entreaties and prayers, petitions and </a:t>
            </a:r>
            <a:r>
              <a:rPr lang="en-US" b="1" i="1" dirty="0">
                <a:effectLst>
                  <a:outerShdw blurRad="38100" dist="38100" dir="2700000" algn="tl">
                    <a:srgbClr val="000000">
                      <a:alpha val="43137"/>
                    </a:srgbClr>
                  </a:outerShdw>
                </a:effectLst>
              </a:rPr>
              <a:t>thanksgivings</a:t>
            </a:r>
            <a:r>
              <a:rPr lang="en-US" i="1" dirty="0">
                <a:effectLst>
                  <a:outerShdw blurRad="38100" dist="38100" dir="2700000" algn="tl">
                    <a:srgbClr val="000000">
                      <a:alpha val="43137"/>
                    </a:srgbClr>
                  </a:outerShdw>
                </a:effectLst>
              </a:rPr>
              <a:t>, be made on behalf of all men …” </a:t>
            </a:r>
            <a:r>
              <a:rPr lang="en-US" b="1" dirty="0">
                <a:solidFill>
                  <a:srgbClr val="FF0000"/>
                </a:solidFill>
                <a:effectLst>
                  <a:outerShdw blurRad="38100" dist="38100" dir="2700000" algn="tl">
                    <a:srgbClr val="000000">
                      <a:alpha val="43137"/>
                    </a:srgbClr>
                  </a:outerShdw>
                </a:effectLst>
              </a:rPr>
              <a:t>(1 Timothy 2:1)</a:t>
            </a:r>
          </a:p>
        </p:txBody>
      </p:sp>
      <p:sp>
        <p:nvSpPr>
          <p:cNvPr id="3" name="Rectangle 2">
            <a:extLst>
              <a:ext uri="{FF2B5EF4-FFF2-40B4-BE49-F238E27FC236}">
                <a16:creationId xmlns:a16="http://schemas.microsoft.com/office/drawing/2014/main" id="{73A8DFFE-DE32-4A09-1B94-603872816FF8}"/>
              </a:ext>
            </a:extLst>
          </p:cNvPr>
          <p:cNvSpPr>
            <a:spLocks noGrp="1" noChangeArrowheads="1"/>
          </p:cNvSpPr>
          <p:nvPr>
            <p:ph type="title"/>
          </p:nvPr>
        </p:nvSpPr>
        <p:spPr>
          <a:xfrm>
            <a:off x="457200" y="304800"/>
            <a:ext cx="8229600" cy="698500"/>
          </a:xfrm>
        </p:spPr>
        <p:txBody>
          <a:bodyPr/>
          <a:lstStyle/>
          <a:p>
            <a:pPr algn="ctr" eaLnBrk="1" hangingPunct="1">
              <a:defRPr/>
            </a:pPr>
            <a:r>
              <a:rPr lang="en-US" b="1" dirty="0">
                <a:solidFill>
                  <a:schemeClr val="accent6"/>
                </a:solidFill>
                <a:latin typeface="Verdana" pitchFamily="34" charset="0"/>
              </a:rPr>
              <a:t>GIVE THANKS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149">
                                            <p:txEl>
                                              <p:pRg st="0" end="0"/>
                                            </p:txEl>
                                          </p:spTgt>
                                        </p:tgtEl>
                                        <p:attrNameLst>
                                          <p:attrName>style.visibility</p:attrName>
                                        </p:attrNameLst>
                                      </p:cBhvr>
                                      <p:to>
                                        <p:strVal val="visible"/>
                                      </p:to>
                                    </p:set>
                                    <p:animEffect transition="in" filter="fade">
                                      <p:cBhvr>
                                        <p:cTn id="7" dur="1000"/>
                                        <p:tgtEl>
                                          <p:spTgt spid="6149">
                                            <p:txEl>
                                              <p:pRg st="0" end="0"/>
                                            </p:txEl>
                                          </p:spTgt>
                                        </p:tgtEl>
                                      </p:cBhvr>
                                    </p:animEffect>
                                    <p:anim calcmode="lin" valueType="num">
                                      <p:cBhvr>
                                        <p:cTn id="8" dur="1000" fill="hold"/>
                                        <p:tgtEl>
                                          <p:spTgt spid="614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614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149">
                                            <p:txEl>
                                              <p:pRg st="2" end="2"/>
                                            </p:txEl>
                                          </p:spTgt>
                                        </p:tgtEl>
                                        <p:attrNameLst>
                                          <p:attrName>style.visibility</p:attrName>
                                        </p:attrNameLst>
                                      </p:cBhvr>
                                      <p:to>
                                        <p:strVal val="visible"/>
                                      </p:to>
                                    </p:set>
                                    <p:animEffect transition="in" filter="fade">
                                      <p:cBhvr>
                                        <p:cTn id="14" dur="1000"/>
                                        <p:tgtEl>
                                          <p:spTgt spid="6149">
                                            <p:txEl>
                                              <p:pRg st="2" end="2"/>
                                            </p:txEl>
                                          </p:spTgt>
                                        </p:tgtEl>
                                      </p:cBhvr>
                                    </p:animEffect>
                                    <p:anim calcmode="lin" valueType="num">
                                      <p:cBhvr>
                                        <p:cTn id="15" dur="1000" fill="hold"/>
                                        <p:tgtEl>
                                          <p:spTgt spid="6149">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6149">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9" grpId="0" build="p"/>
      <p:bldP spid="3" grpId="0"/>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9" name="Rectangle 5">
            <a:extLst>
              <a:ext uri="{FF2B5EF4-FFF2-40B4-BE49-F238E27FC236}">
                <a16:creationId xmlns:a16="http://schemas.microsoft.com/office/drawing/2014/main" id="{EDE5991D-42F8-1222-83CC-D2AE06E4BACF}"/>
              </a:ext>
            </a:extLst>
          </p:cNvPr>
          <p:cNvSpPr>
            <a:spLocks noGrp="1" noChangeArrowheads="1"/>
          </p:cNvSpPr>
          <p:nvPr>
            <p:ph type="body" idx="1"/>
          </p:nvPr>
        </p:nvSpPr>
        <p:spPr>
          <a:xfrm>
            <a:off x="495300" y="1371600"/>
            <a:ext cx="8153400" cy="5105400"/>
          </a:xfrm>
        </p:spPr>
        <p:txBody>
          <a:bodyPr/>
          <a:lstStyle/>
          <a:p>
            <a:pPr algn="ctr" eaLnBrk="1" hangingPunct="1">
              <a:defRPr/>
            </a:pPr>
            <a:r>
              <a:rPr lang="en-US" dirty="0">
                <a:effectLst>
                  <a:outerShdw blurRad="38100" dist="38100" dir="2700000" algn="tl">
                    <a:srgbClr val="000000">
                      <a:alpha val="43137"/>
                    </a:srgbClr>
                  </a:outerShdw>
                </a:effectLst>
              </a:rPr>
              <a:t> </a:t>
            </a:r>
            <a:r>
              <a:rPr lang="en-US" i="1" dirty="0">
                <a:effectLst>
                  <a:outerShdw blurRad="38100" dist="38100" dir="2700000" algn="tl">
                    <a:srgbClr val="000000">
                      <a:alpha val="43137"/>
                    </a:srgbClr>
                  </a:outerShdw>
                </a:effectLst>
              </a:rPr>
              <a:t>“</a:t>
            </a:r>
            <a:r>
              <a:rPr lang="en-US" b="1" i="1" dirty="0">
                <a:effectLst>
                  <a:outerShdw blurRad="38100" dist="38100" dir="2700000" algn="tl">
                    <a:srgbClr val="000000">
                      <a:alpha val="43137"/>
                    </a:srgbClr>
                  </a:outerShdw>
                </a:effectLst>
              </a:rPr>
              <a:t>I thank Christ Jesus </a:t>
            </a:r>
            <a:r>
              <a:rPr lang="en-US" i="1" dirty="0">
                <a:effectLst>
                  <a:outerShdw blurRad="38100" dist="38100" dir="2700000" algn="tl">
                    <a:srgbClr val="000000">
                      <a:alpha val="43137"/>
                    </a:srgbClr>
                  </a:outerShdw>
                </a:effectLst>
              </a:rPr>
              <a:t>our Lord, who has strengthened me, because He considered me faithful, putting me into service …” </a:t>
            </a:r>
            <a:r>
              <a:rPr lang="en-US" b="1" dirty="0">
                <a:solidFill>
                  <a:srgbClr val="FF0000"/>
                </a:solidFill>
                <a:effectLst>
                  <a:outerShdw blurRad="38100" dist="38100" dir="2700000" algn="tl">
                    <a:srgbClr val="000000">
                      <a:alpha val="43137"/>
                    </a:srgbClr>
                  </a:outerShdw>
                </a:effectLst>
              </a:rPr>
              <a:t>(1 Timothy 1:12)</a:t>
            </a:r>
          </a:p>
          <a:p>
            <a:pPr marL="0" indent="0" algn="ctr" eaLnBrk="1" hangingPunct="1">
              <a:buNone/>
              <a:defRPr/>
            </a:pPr>
            <a:endParaRPr lang="en-US" dirty="0">
              <a:effectLst>
                <a:outerShdw blurRad="38100" dist="38100" dir="2700000" algn="tl">
                  <a:srgbClr val="000000">
                    <a:alpha val="43137"/>
                  </a:srgbClr>
                </a:outerShdw>
              </a:effectLst>
            </a:endParaRPr>
          </a:p>
          <a:p>
            <a:pPr algn="ctr" eaLnBrk="1" hangingPunct="1">
              <a:defRPr/>
            </a:pPr>
            <a:r>
              <a:rPr lang="en-US" dirty="0">
                <a:effectLst>
                  <a:outerShdw blurRad="38100" dist="38100" dir="2700000" algn="tl">
                    <a:srgbClr val="000000">
                      <a:alpha val="43137"/>
                    </a:srgbClr>
                  </a:outerShdw>
                </a:effectLst>
              </a:rPr>
              <a:t> </a:t>
            </a:r>
            <a:r>
              <a:rPr lang="en-US" i="1" dirty="0">
                <a:effectLst>
                  <a:outerShdw blurRad="38100" dist="38100" dir="2700000" algn="tl">
                    <a:srgbClr val="000000">
                      <a:alpha val="43137"/>
                    </a:srgbClr>
                  </a:outerShdw>
                </a:effectLst>
              </a:rPr>
              <a:t>“</a:t>
            </a:r>
            <a:r>
              <a:rPr lang="en-US" b="1" i="1" dirty="0">
                <a:effectLst>
                  <a:outerShdw blurRad="38100" dist="38100" dir="2700000" algn="tl">
                    <a:srgbClr val="000000">
                      <a:alpha val="43137"/>
                    </a:srgbClr>
                  </a:outerShdw>
                </a:effectLst>
              </a:rPr>
              <a:t>I thank God, </a:t>
            </a:r>
            <a:r>
              <a:rPr lang="en-US" i="1" dirty="0">
                <a:effectLst>
                  <a:outerShdw blurRad="38100" dist="38100" dir="2700000" algn="tl">
                    <a:srgbClr val="000000">
                      <a:alpha val="43137"/>
                    </a:srgbClr>
                  </a:outerShdw>
                </a:effectLst>
              </a:rPr>
              <a:t>whom I serve with a clear conscience the way my forefathers did, as I constantly remember you in my prayers night and day …” </a:t>
            </a:r>
            <a:r>
              <a:rPr lang="en-US" b="1" dirty="0">
                <a:solidFill>
                  <a:srgbClr val="FF0000"/>
                </a:solidFill>
                <a:effectLst>
                  <a:outerShdw blurRad="38100" dist="38100" dir="2700000" algn="tl">
                    <a:srgbClr val="000000">
                      <a:alpha val="43137"/>
                    </a:srgbClr>
                  </a:outerShdw>
                </a:effectLst>
              </a:rPr>
              <a:t>(2 Timothy 1:3)</a:t>
            </a:r>
          </a:p>
        </p:txBody>
      </p:sp>
      <p:sp>
        <p:nvSpPr>
          <p:cNvPr id="3" name="Rectangle 2">
            <a:extLst>
              <a:ext uri="{FF2B5EF4-FFF2-40B4-BE49-F238E27FC236}">
                <a16:creationId xmlns:a16="http://schemas.microsoft.com/office/drawing/2014/main" id="{BA6238DD-E53B-1D6B-2318-0DB9E8200F8A}"/>
              </a:ext>
            </a:extLst>
          </p:cNvPr>
          <p:cNvSpPr>
            <a:spLocks noGrp="1" noChangeArrowheads="1"/>
          </p:cNvSpPr>
          <p:nvPr>
            <p:ph type="title"/>
          </p:nvPr>
        </p:nvSpPr>
        <p:spPr>
          <a:xfrm>
            <a:off x="457200" y="304800"/>
            <a:ext cx="8229600" cy="698500"/>
          </a:xfrm>
        </p:spPr>
        <p:txBody>
          <a:bodyPr/>
          <a:lstStyle/>
          <a:p>
            <a:pPr algn="ctr" eaLnBrk="1" hangingPunct="1">
              <a:defRPr/>
            </a:pPr>
            <a:r>
              <a:rPr lang="en-US" b="1" dirty="0">
                <a:solidFill>
                  <a:schemeClr val="accent6"/>
                </a:solidFill>
                <a:latin typeface="Verdana" pitchFamily="34" charset="0"/>
              </a:rPr>
              <a:t>GIVE THANKS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149">
                                            <p:txEl>
                                              <p:pRg st="0" end="0"/>
                                            </p:txEl>
                                          </p:spTgt>
                                        </p:tgtEl>
                                        <p:attrNameLst>
                                          <p:attrName>style.visibility</p:attrName>
                                        </p:attrNameLst>
                                      </p:cBhvr>
                                      <p:to>
                                        <p:strVal val="visible"/>
                                      </p:to>
                                    </p:set>
                                    <p:animEffect transition="in" filter="fade">
                                      <p:cBhvr>
                                        <p:cTn id="7" dur="1000"/>
                                        <p:tgtEl>
                                          <p:spTgt spid="6149">
                                            <p:txEl>
                                              <p:pRg st="0" end="0"/>
                                            </p:txEl>
                                          </p:spTgt>
                                        </p:tgtEl>
                                      </p:cBhvr>
                                    </p:animEffect>
                                    <p:anim calcmode="lin" valueType="num">
                                      <p:cBhvr>
                                        <p:cTn id="8" dur="1000" fill="hold"/>
                                        <p:tgtEl>
                                          <p:spTgt spid="614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614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149">
                                            <p:txEl>
                                              <p:pRg st="2" end="2"/>
                                            </p:txEl>
                                          </p:spTgt>
                                        </p:tgtEl>
                                        <p:attrNameLst>
                                          <p:attrName>style.visibility</p:attrName>
                                        </p:attrNameLst>
                                      </p:cBhvr>
                                      <p:to>
                                        <p:strVal val="visible"/>
                                      </p:to>
                                    </p:set>
                                    <p:animEffect transition="in" filter="fade">
                                      <p:cBhvr>
                                        <p:cTn id="14" dur="1000"/>
                                        <p:tgtEl>
                                          <p:spTgt spid="6149">
                                            <p:txEl>
                                              <p:pRg st="2" end="2"/>
                                            </p:txEl>
                                          </p:spTgt>
                                        </p:tgtEl>
                                      </p:cBhvr>
                                    </p:animEffect>
                                    <p:anim calcmode="lin" valueType="num">
                                      <p:cBhvr>
                                        <p:cTn id="15" dur="1000" fill="hold"/>
                                        <p:tgtEl>
                                          <p:spTgt spid="6149">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6149">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9" grpId="0" build="p"/>
      <p:bldP spid="3" grpId="0"/>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a:extLst>
            <a:ext uri="{FF2B5EF4-FFF2-40B4-BE49-F238E27FC236}">
              <a16:creationId xmlns:a16="http://schemas.microsoft.com/office/drawing/2014/main" id="{2A3A1FE6-01AB-D1EB-DDCD-8B578994BF11}"/>
            </a:ext>
          </a:extLst>
        </p:cNvPr>
        <p:cNvGrpSpPr/>
        <p:nvPr/>
      </p:nvGrpSpPr>
      <p:grpSpPr>
        <a:xfrm>
          <a:off x="0" y="0"/>
          <a:ext cx="0" cy="0"/>
          <a:chOff x="0" y="0"/>
          <a:chExt cx="0" cy="0"/>
        </a:xfrm>
      </p:grpSpPr>
      <p:sp>
        <p:nvSpPr>
          <p:cNvPr id="6149" name="Rectangle 5">
            <a:extLst>
              <a:ext uri="{FF2B5EF4-FFF2-40B4-BE49-F238E27FC236}">
                <a16:creationId xmlns:a16="http://schemas.microsoft.com/office/drawing/2014/main" id="{C71904AB-0BB2-FA1A-CEF8-2569F633E050}"/>
              </a:ext>
            </a:extLst>
          </p:cNvPr>
          <p:cNvSpPr>
            <a:spLocks noGrp="1" noChangeArrowheads="1"/>
          </p:cNvSpPr>
          <p:nvPr>
            <p:ph type="body" idx="1"/>
          </p:nvPr>
        </p:nvSpPr>
        <p:spPr>
          <a:xfrm>
            <a:off x="457200" y="1295400"/>
            <a:ext cx="8188200" cy="5486400"/>
          </a:xfrm>
        </p:spPr>
        <p:txBody>
          <a:bodyPr/>
          <a:lstStyle/>
          <a:p>
            <a:pPr algn="ctr" eaLnBrk="1" hangingPunct="1">
              <a:defRPr/>
            </a:pPr>
            <a:r>
              <a:rPr lang="en-US" sz="2800" i="1" dirty="0">
                <a:effectLst>
                  <a:outerShdw blurRad="38100" dist="38100" dir="2700000" algn="tl">
                    <a:srgbClr val="000000">
                      <a:alpha val="43137"/>
                    </a:srgbClr>
                  </a:outerShdw>
                </a:effectLst>
              </a:rPr>
              <a:t>“First, </a:t>
            </a:r>
            <a:r>
              <a:rPr lang="en-US" sz="2800" b="1" i="1" dirty="0">
                <a:effectLst>
                  <a:outerShdw blurRad="38100" dist="38100" dir="2700000" algn="tl">
                    <a:srgbClr val="000000">
                      <a:alpha val="43137"/>
                    </a:srgbClr>
                  </a:outerShdw>
                </a:effectLst>
              </a:rPr>
              <a:t>I thank my God </a:t>
            </a:r>
            <a:r>
              <a:rPr lang="en-US" sz="2800" i="1" dirty="0">
                <a:effectLst>
                  <a:outerShdw blurRad="38100" dist="38100" dir="2700000" algn="tl">
                    <a:srgbClr val="000000">
                      <a:alpha val="43137"/>
                    </a:srgbClr>
                  </a:outerShdw>
                </a:effectLst>
              </a:rPr>
              <a:t>through Jesus Christ for you all, because your faith is being proclaimed throughout the whole world.” </a:t>
            </a:r>
            <a:r>
              <a:rPr lang="en-US" sz="2800" b="1" dirty="0">
                <a:solidFill>
                  <a:srgbClr val="FF0000"/>
                </a:solidFill>
                <a:effectLst>
                  <a:outerShdw blurRad="38100" dist="38100" dir="2700000" algn="tl">
                    <a:srgbClr val="000000">
                      <a:alpha val="43137"/>
                    </a:srgbClr>
                  </a:outerShdw>
                </a:effectLst>
              </a:rPr>
              <a:t>(Romans 1:8)</a:t>
            </a:r>
          </a:p>
          <a:p>
            <a:pPr marL="0" indent="0" algn="ctr" eaLnBrk="1" hangingPunct="1">
              <a:buNone/>
              <a:defRPr/>
            </a:pPr>
            <a:endParaRPr lang="en-US" sz="1200" b="1" dirty="0">
              <a:solidFill>
                <a:srgbClr val="FF0000"/>
              </a:solidFill>
              <a:effectLst>
                <a:outerShdw blurRad="38100" dist="38100" dir="2700000" algn="tl">
                  <a:srgbClr val="000000">
                    <a:alpha val="43137"/>
                  </a:srgbClr>
                </a:outerShdw>
              </a:effectLst>
            </a:endParaRPr>
          </a:p>
          <a:p>
            <a:pPr algn="ctr" eaLnBrk="1" hangingPunct="1">
              <a:defRPr/>
            </a:pPr>
            <a:r>
              <a:rPr lang="en-US" sz="2800" i="1" dirty="0">
                <a:effectLst>
                  <a:outerShdw blurRad="38100" dist="38100" dir="2700000" algn="tl">
                    <a:srgbClr val="000000">
                      <a:alpha val="43137"/>
                    </a:srgbClr>
                  </a:outerShdw>
                </a:effectLst>
              </a:rPr>
              <a:t>“</a:t>
            </a:r>
            <a:r>
              <a:rPr lang="en-US" sz="2800" b="1" i="1" dirty="0">
                <a:effectLst>
                  <a:outerShdw blurRad="38100" dist="38100" dir="2700000" algn="tl">
                    <a:srgbClr val="000000">
                      <a:alpha val="43137"/>
                    </a:srgbClr>
                  </a:outerShdw>
                </a:effectLst>
              </a:rPr>
              <a:t>I thank my God </a:t>
            </a:r>
            <a:r>
              <a:rPr lang="en-US" sz="2800" i="1" dirty="0">
                <a:effectLst>
                  <a:outerShdw blurRad="38100" dist="38100" dir="2700000" algn="tl">
                    <a:srgbClr val="000000">
                      <a:alpha val="43137"/>
                    </a:srgbClr>
                  </a:outerShdw>
                </a:effectLst>
              </a:rPr>
              <a:t>always concerning you for the grace of God which was given you in Christ Jesus …” </a:t>
            </a:r>
            <a:r>
              <a:rPr lang="en-US" sz="2800" b="1" dirty="0">
                <a:solidFill>
                  <a:srgbClr val="FF0000"/>
                </a:solidFill>
                <a:effectLst>
                  <a:outerShdw blurRad="38100" dist="38100" dir="2700000" algn="tl">
                    <a:srgbClr val="000000">
                      <a:alpha val="43137"/>
                    </a:srgbClr>
                  </a:outerShdw>
                </a:effectLst>
              </a:rPr>
              <a:t>(1 Corinthians 1:4)</a:t>
            </a:r>
          </a:p>
          <a:p>
            <a:pPr marL="0" indent="0" algn="ctr" eaLnBrk="1" hangingPunct="1">
              <a:buNone/>
              <a:defRPr/>
            </a:pPr>
            <a:endParaRPr lang="en-US" sz="1200" b="1" dirty="0">
              <a:solidFill>
                <a:srgbClr val="FF0000"/>
              </a:solidFill>
              <a:effectLst>
                <a:outerShdw blurRad="38100" dist="38100" dir="2700000" algn="tl">
                  <a:srgbClr val="000000">
                    <a:alpha val="43137"/>
                  </a:srgbClr>
                </a:outerShdw>
              </a:effectLst>
            </a:endParaRPr>
          </a:p>
          <a:p>
            <a:pPr algn="ctr" eaLnBrk="1" hangingPunct="1">
              <a:defRPr/>
            </a:pPr>
            <a:r>
              <a:rPr lang="en-US" sz="2800" i="1" dirty="0">
                <a:effectLst>
                  <a:outerShdw blurRad="38100" dist="38100" dir="2700000" algn="tl">
                    <a:srgbClr val="000000">
                      <a:alpha val="43137"/>
                    </a:srgbClr>
                  </a:outerShdw>
                </a:effectLst>
              </a:rPr>
              <a:t>“For this reason I too, having heard of the faith in the Lord Jesus which exists among you and your love for all the saints, do not cease </a:t>
            </a:r>
            <a:r>
              <a:rPr lang="en-US" sz="2800" b="1" i="1" dirty="0">
                <a:effectLst>
                  <a:outerShdw blurRad="38100" dist="38100" dir="2700000" algn="tl">
                    <a:srgbClr val="000000">
                      <a:alpha val="43137"/>
                    </a:srgbClr>
                  </a:outerShdw>
                </a:effectLst>
              </a:rPr>
              <a:t>giving thanks for you, </a:t>
            </a:r>
            <a:r>
              <a:rPr lang="en-US" sz="2800" i="1" dirty="0">
                <a:effectLst>
                  <a:outerShdw blurRad="38100" dist="38100" dir="2700000" algn="tl">
                    <a:srgbClr val="000000">
                      <a:alpha val="43137"/>
                    </a:srgbClr>
                  </a:outerShdw>
                </a:effectLst>
              </a:rPr>
              <a:t>while making mention of you in my prayers …” </a:t>
            </a:r>
            <a:r>
              <a:rPr lang="en-US" sz="2800" b="1" dirty="0">
                <a:solidFill>
                  <a:srgbClr val="FF0000"/>
                </a:solidFill>
                <a:effectLst>
                  <a:outerShdw blurRad="38100" dist="38100" dir="2700000" algn="tl">
                    <a:srgbClr val="000000">
                      <a:alpha val="43137"/>
                    </a:srgbClr>
                  </a:outerShdw>
                </a:effectLst>
              </a:rPr>
              <a:t>(Ephesians 1:15-16)</a:t>
            </a:r>
          </a:p>
        </p:txBody>
      </p:sp>
      <p:sp>
        <p:nvSpPr>
          <p:cNvPr id="3" name="Rectangle 2">
            <a:extLst>
              <a:ext uri="{FF2B5EF4-FFF2-40B4-BE49-F238E27FC236}">
                <a16:creationId xmlns:a16="http://schemas.microsoft.com/office/drawing/2014/main" id="{007BBC4A-E3FA-B190-0ADA-3F146C666CA8}"/>
              </a:ext>
            </a:extLst>
          </p:cNvPr>
          <p:cNvSpPr>
            <a:spLocks noGrp="1" noChangeArrowheads="1"/>
          </p:cNvSpPr>
          <p:nvPr>
            <p:ph type="title"/>
          </p:nvPr>
        </p:nvSpPr>
        <p:spPr>
          <a:xfrm>
            <a:off x="114300" y="76200"/>
            <a:ext cx="8915400" cy="1143000"/>
          </a:xfrm>
        </p:spPr>
        <p:txBody>
          <a:bodyPr/>
          <a:lstStyle/>
          <a:p>
            <a:pPr algn="ctr" eaLnBrk="1" hangingPunct="1">
              <a:defRPr/>
            </a:pPr>
            <a:r>
              <a:rPr lang="en-US" sz="3600" b="1" dirty="0">
                <a:solidFill>
                  <a:schemeClr val="accent6"/>
                </a:solidFill>
                <a:latin typeface="Verdana" pitchFamily="34" charset="0"/>
              </a:rPr>
              <a:t>GIVE THANKS FOR OUR BROTHERS &amp; SISTERS IN CHRIST</a:t>
            </a:r>
          </a:p>
        </p:txBody>
      </p:sp>
    </p:spTree>
    <p:extLst>
      <p:ext uri="{BB962C8B-B14F-4D97-AF65-F5344CB8AC3E}">
        <p14:creationId xmlns:p14="http://schemas.microsoft.com/office/powerpoint/2010/main" val="16834296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149">
                                            <p:txEl>
                                              <p:pRg st="0" end="0"/>
                                            </p:txEl>
                                          </p:spTgt>
                                        </p:tgtEl>
                                        <p:attrNameLst>
                                          <p:attrName>style.visibility</p:attrName>
                                        </p:attrNameLst>
                                      </p:cBhvr>
                                      <p:to>
                                        <p:strVal val="visible"/>
                                      </p:to>
                                    </p:set>
                                    <p:animEffect transition="in" filter="fade">
                                      <p:cBhvr>
                                        <p:cTn id="7" dur="1000"/>
                                        <p:tgtEl>
                                          <p:spTgt spid="6149">
                                            <p:txEl>
                                              <p:pRg st="0" end="0"/>
                                            </p:txEl>
                                          </p:spTgt>
                                        </p:tgtEl>
                                      </p:cBhvr>
                                    </p:animEffect>
                                    <p:anim calcmode="lin" valueType="num">
                                      <p:cBhvr>
                                        <p:cTn id="8" dur="1000" fill="hold"/>
                                        <p:tgtEl>
                                          <p:spTgt spid="614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614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149">
                                            <p:txEl>
                                              <p:pRg st="2" end="2"/>
                                            </p:txEl>
                                          </p:spTgt>
                                        </p:tgtEl>
                                        <p:attrNameLst>
                                          <p:attrName>style.visibility</p:attrName>
                                        </p:attrNameLst>
                                      </p:cBhvr>
                                      <p:to>
                                        <p:strVal val="visible"/>
                                      </p:to>
                                    </p:set>
                                    <p:animEffect transition="in" filter="fade">
                                      <p:cBhvr>
                                        <p:cTn id="14" dur="1000"/>
                                        <p:tgtEl>
                                          <p:spTgt spid="6149">
                                            <p:txEl>
                                              <p:pRg st="2" end="2"/>
                                            </p:txEl>
                                          </p:spTgt>
                                        </p:tgtEl>
                                      </p:cBhvr>
                                    </p:animEffect>
                                    <p:anim calcmode="lin" valueType="num">
                                      <p:cBhvr>
                                        <p:cTn id="15" dur="1000" fill="hold"/>
                                        <p:tgtEl>
                                          <p:spTgt spid="6149">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6149">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6149">
                                            <p:txEl>
                                              <p:pRg st="4" end="4"/>
                                            </p:txEl>
                                          </p:spTgt>
                                        </p:tgtEl>
                                        <p:attrNameLst>
                                          <p:attrName>style.visibility</p:attrName>
                                        </p:attrNameLst>
                                      </p:cBhvr>
                                      <p:to>
                                        <p:strVal val="visible"/>
                                      </p:to>
                                    </p:set>
                                    <p:animEffect transition="in" filter="fade">
                                      <p:cBhvr>
                                        <p:cTn id="21" dur="1000"/>
                                        <p:tgtEl>
                                          <p:spTgt spid="6149">
                                            <p:txEl>
                                              <p:pRg st="4" end="4"/>
                                            </p:txEl>
                                          </p:spTgt>
                                        </p:tgtEl>
                                      </p:cBhvr>
                                    </p:animEffect>
                                    <p:anim calcmode="lin" valueType="num">
                                      <p:cBhvr>
                                        <p:cTn id="22" dur="1000" fill="hold"/>
                                        <p:tgtEl>
                                          <p:spTgt spid="6149">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6149">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9" grpId="0" build="p"/>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a:extLst>
            <a:ext uri="{FF2B5EF4-FFF2-40B4-BE49-F238E27FC236}">
              <a16:creationId xmlns:a16="http://schemas.microsoft.com/office/drawing/2014/main" id="{4B923058-5F1F-45F2-104C-AD2E49FDA5BF}"/>
            </a:ext>
          </a:extLst>
        </p:cNvPr>
        <p:cNvGrpSpPr/>
        <p:nvPr/>
      </p:nvGrpSpPr>
      <p:grpSpPr>
        <a:xfrm>
          <a:off x="0" y="0"/>
          <a:ext cx="0" cy="0"/>
          <a:chOff x="0" y="0"/>
          <a:chExt cx="0" cy="0"/>
        </a:xfrm>
      </p:grpSpPr>
      <p:sp>
        <p:nvSpPr>
          <p:cNvPr id="6149" name="Rectangle 5">
            <a:extLst>
              <a:ext uri="{FF2B5EF4-FFF2-40B4-BE49-F238E27FC236}">
                <a16:creationId xmlns:a16="http://schemas.microsoft.com/office/drawing/2014/main" id="{EE609EA9-A2E1-6427-12E9-C09D622DA796}"/>
              </a:ext>
            </a:extLst>
          </p:cNvPr>
          <p:cNvSpPr>
            <a:spLocks noGrp="1" noChangeArrowheads="1"/>
          </p:cNvSpPr>
          <p:nvPr>
            <p:ph type="body" idx="1"/>
          </p:nvPr>
        </p:nvSpPr>
        <p:spPr>
          <a:xfrm>
            <a:off x="114300" y="1225230"/>
            <a:ext cx="8915400" cy="5486400"/>
          </a:xfrm>
        </p:spPr>
        <p:txBody>
          <a:bodyPr/>
          <a:lstStyle/>
          <a:p>
            <a:pPr algn="ctr" eaLnBrk="1" hangingPunct="1">
              <a:defRPr/>
            </a:pPr>
            <a:r>
              <a:rPr lang="en-US" sz="2800" i="1" dirty="0">
                <a:effectLst>
                  <a:outerShdw blurRad="38100" dist="38100" dir="2700000" algn="tl">
                    <a:srgbClr val="000000">
                      <a:alpha val="43137"/>
                    </a:srgbClr>
                  </a:outerShdw>
                </a:effectLst>
              </a:rPr>
              <a:t>“</a:t>
            </a:r>
            <a:r>
              <a:rPr lang="en-US" sz="2800" b="1" i="1" dirty="0">
                <a:effectLst>
                  <a:outerShdw blurRad="38100" dist="38100" dir="2700000" algn="tl">
                    <a:srgbClr val="000000">
                      <a:alpha val="43137"/>
                    </a:srgbClr>
                  </a:outerShdw>
                </a:effectLst>
              </a:rPr>
              <a:t>I thank my God </a:t>
            </a:r>
            <a:r>
              <a:rPr lang="en-US" sz="2800" i="1" dirty="0">
                <a:effectLst>
                  <a:outerShdw blurRad="38100" dist="38100" dir="2700000" algn="tl">
                    <a:srgbClr val="000000">
                      <a:alpha val="43137"/>
                    </a:srgbClr>
                  </a:outerShdw>
                </a:effectLst>
              </a:rPr>
              <a:t>in all my remembrance of you, always offering prayer with joy in my every prayer for you all …” </a:t>
            </a:r>
            <a:r>
              <a:rPr lang="en-US" sz="2800" b="1" dirty="0">
                <a:solidFill>
                  <a:srgbClr val="FF0000"/>
                </a:solidFill>
                <a:effectLst>
                  <a:outerShdw blurRad="38100" dist="38100" dir="2700000" algn="tl">
                    <a:srgbClr val="000000">
                      <a:alpha val="43137"/>
                    </a:srgbClr>
                  </a:outerShdw>
                </a:effectLst>
              </a:rPr>
              <a:t>(Philippians 1:3-4)</a:t>
            </a:r>
          </a:p>
          <a:p>
            <a:pPr algn="ctr" eaLnBrk="1" hangingPunct="1">
              <a:defRPr/>
            </a:pPr>
            <a:endParaRPr lang="en-US" sz="2800" b="1" dirty="0">
              <a:solidFill>
                <a:srgbClr val="FF0000"/>
              </a:solidFill>
              <a:effectLst>
                <a:outerShdw blurRad="38100" dist="38100" dir="2700000" algn="tl">
                  <a:srgbClr val="000000">
                    <a:alpha val="43137"/>
                  </a:srgbClr>
                </a:outerShdw>
              </a:effectLst>
            </a:endParaRPr>
          </a:p>
          <a:p>
            <a:pPr algn="ctr" eaLnBrk="1" hangingPunct="1">
              <a:defRPr/>
            </a:pPr>
            <a:r>
              <a:rPr lang="en-US" sz="2800" i="1" dirty="0">
                <a:effectLst>
                  <a:outerShdw blurRad="38100" dist="38100" dir="2700000" algn="tl">
                    <a:srgbClr val="000000">
                      <a:alpha val="43137"/>
                    </a:srgbClr>
                  </a:outerShdw>
                </a:effectLst>
              </a:rPr>
              <a:t>We </a:t>
            </a:r>
            <a:r>
              <a:rPr lang="en-US" sz="2800" b="1" i="1" dirty="0">
                <a:effectLst>
                  <a:outerShdw blurRad="38100" dist="38100" dir="2700000" algn="tl">
                    <a:srgbClr val="000000">
                      <a:alpha val="43137"/>
                    </a:srgbClr>
                  </a:outerShdw>
                </a:effectLst>
              </a:rPr>
              <a:t>give thanks to God</a:t>
            </a:r>
            <a:r>
              <a:rPr lang="en-US" sz="2800" i="1" dirty="0">
                <a:effectLst>
                  <a:outerShdw blurRad="38100" dist="38100" dir="2700000" algn="tl">
                    <a:srgbClr val="000000">
                      <a:alpha val="43137"/>
                    </a:srgbClr>
                  </a:outerShdw>
                </a:effectLst>
              </a:rPr>
              <a:t>, the Father of our Lord Jesus Christ, praying always for you …“ </a:t>
            </a:r>
            <a:br>
              <a:rPr lang="en-US" sz="2800" i="1" dirty="0">
                <a:effectLst>
                  <a:outerShdw blurRad="38100" dist="38100" dir="2700000" algn="tl">
                    <a:srgbClr val="000000">
                      <a:alpha val="43137"/>
                    </a:srgbClr>
                  </a:outerShdw>
                </a:effectLst>
              </a:rPr>
            </a:br>
            <a:r>
              <a:rPr lang="en-US" sz="2800" b="1" dirty="0">
                <a:solidFill>
                  <a:srgbClr val="FF0000"/>
                </a:solidFill>
                <a:effectLst>
                  <a:outerShdw blurRad="38100" dist="38100" dir="2700000" algn="tl">
                    <a:srgbClr val="000000">
                      <a:alpha val="43137"/>
                    </a:srgbClr>
                  </a:outerShdw>
                </a:effectLst>
              </a:rPr>
              <a:t>(Colossians 1:3)</a:t>
            </a:r>
          </a:p>
          <a:p>
            <a:pPr algn="ctr" eaLnBrk="1" hangingPunct="1">
              <a:defRPr/>
            </a:pPr>
            <a:endParaRPr lang="en-US" sz="2800" b="1" dirty="0">
              <a:solidFill>
                <a:srgbClr val="FF0000"/>
              </a:solidFill>
              <a:effectLst>
                <a:outerShdw blurRad="38100" dist="38100" dir="2700000" algn="tl">
                  <a:srgbClr val="000000">
                    <a:alpha val="43137"/>
                  </a:srgbClr>
                </a:outerShdw>
              </a:effectLst>
            </a:endParaRPr>
          </a:p>
          <a:p>
            <a:pPr algn="ctr" eaLnBrk="1" hangingPunct="1">
              <a:defRPr/>
            </a:pPr>
            <a:r>
              <a:rPr lang="en-US" sz="2800" i="1" dirty="0">
                <a:effectLst>
                  <a:outerShdw blurRad="38100" dist="38100" dir="2700000" algn="tl">
                    <a:srgbClr val="000000">
                      <a:alpha val="43137"/>
                    </a:srgbClr>
                  </a:outerShdw>
                </a:effectLst>
              </a:rPr>
              <a:t>“</a:t>
            </a:r>
            <a:r>
              <a:rPr lang="en-US" sz="2800" b="1" i="1" dirty="0">
                <a:effectLst>
                  <a:outerShdw blurRad="38100" dist="38100" dir="2700000" algn="tl">
                    <a:srgbClr val="000000">
                      <a:alpha val="43137"/>
                    </a:srgbClr>
                  </a:outerShdw>
                </a:effectLst>
              </a:rPr>
              <a:t>We give thanks to God </a:t>
            </a:r>
            <a:r>
              <a:rPr lang="en-US" sz="2800" i="1" dirty="0">
                <a:effectLst>
                  <a:outerShdw blurRad="38100" dist="38100" dir="2700000" algn="tl">
                    <a:srgbClr val="000000">
                      <a:alpha val="43137"/>
                    </a:srgbClr>
                  </a:outerShdw>
                </a:effectLst>
              </a:rPr>
              <a:t>always for all of you, making mention of you in our prayers …” </a:t>
            </a:r>
            <a:br>
              <a:rPr lang="en-US" sz="2800" i="1" dirty="0">
                <a:effectLst>
                  <a:outerShdw blurRad="38100" dist="38100" dir="2700000" algn="tl">
                    <a:srgbClr val="000000">
                      <a:alpha val="43137"/>
                    </a:srgbClr>
                  </a:outerShdw>
                </a:effectLst>
              </a:rPr>
            </a:br>
            <a:r>
              <a:rPr lang="en-US" sz="2800" b="1" dirty="0">
                <a:solidFill>
                  <a:srgbClr val="FF0000"/>
                </a:solidFill>
                <a:effectLst>
                  <a:outerShdw blurRad="38100" dist="38100" dir="2700000" algn="tl">
                    <a:srgbClr val="000000">
                      <a:alpha val="43137"/>
                    </a:srgbClr>
                  </a:outerShdw>
                </a:effectLst>
              </a:rPr>
              <a:t>(1 Thessalonians 1:2)</a:t>
            </a:r>
          </a:p>
        </p:txBody>
      </p:sp>
      <p:sp>
        <p:nvSpPr>
          <p:cNvPr id="3" name="Rectangle 2">
            <a:extLst>
              <a:ext uri="{FF2B5EF4-FFF2-40B4-BE49-F238E27FC236}">
                <a16:creationId xmlns:a16="http://schemas.microsoft.com/office/drawing/2014/main" id="{DA3F05E6-EE85-A947-599A-7D8D645808ED}"/>
              </a:ext>
            </a:extLst>
          </p:cNvPr>
          <p:cNvSpPr>
            <a:spLocks noGrp="1" noChangeArrowheads="1"/>
          </p:cNvSpPr>
          <p:nvPr>
            <p:ph type="title"/>
          </p:nvPr>
        </p:nvSpPr>
        <p:spPr>
          <a:xfrm>
            <a:off x="114300" y="76200"/>
            <a:ext cx="8915400" cy="1143000"/>
          </a:xfrm>
        </p:spPr>
        <p:txBody>
          <a:bodyPr/>
          <a:lstStyle/>
          <a:p>
            <a:pPr algn="ctr" eaLnBrk="1" hangingPunct="1">
              <a:defRPr/>
            </a:pPr>
            <a:r>
              <a:rPr lang="en-US" sz="3600" b="1" dirty="0">
                <a:solidFill>
                  <a:schemeClr val="accent6"/>
                </a:solidFill>
                <a:latin typeface="Verdana" pitchFamily="34" charset="0"/>
              </a:rPr>
              <a:t>GIVE THANKS FOR OUR BROTHERS &amp; SISTERS IN CHRIST</a:t>
            </a:r>
          </a:p>
        </p:txBody>
      </p:sp>
    </p:spTree>
    <p:extLst>
      <p:ext uri="{BB962C8B-B14F-4D97-AF65-F5344CB8AC3E}">
        <p14:creationId xmlns:p14="http://schemas.microsoft.com/office/powerpoint/2010/main" val="36866953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149">
                                            <p:txEl>
                                              <p:pRg st="0" end="0"/>
                                            </p:txEl>
                                          </p:spTgt>
                                        </p:tgtEl>
                                        <p:attrNameLst>
                                          <p:attrName>style.visibility</p:attrName>
                                        </p:attrNameLst>
                                      </p:cBhvr>
                                      <p:to>
                                        <p:strVal val="visible"/>
                                      </p:to>
                                    </p:set>
                                    <p:animEffect transition="in" filter="fade">
                                      <p:cBhvr>
                                        <p:cTn id="7" dur="1000"/>
                                        <p:tgtEl>
                                          <p:spTgt spid="6149">
                                            <p:txEl>
                                              <p:pRg st="0" end="0"/>
                                            </p:txEl>
                                          </p:spTgt>
                                        </p:tgtEl>
                                      </p:cBhvr>
                                    </p:animEffect>
                                    <p:anim calcmode="lin" valueType="num">
                                      <p:cBhvr>
                                        <p:cTn id="8" dur="1000" fill="hold"/>
                                        <p:tgtEl>
                                          <p:spTgt spid="614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614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149">
                                            <p:txEl>
                                              <p:pRg st="2" end="2"/>
                                            </p:txEl>
                                          </p:spTgt>
                                        </p:tgtEl>
                                        <p:attrNameLst>
                                          <p:attrName>style.visibility</p:attrName>
                                        </p:attrNameLst>
                                      </p:cBhvr>
                                      <p:to>
                                        <p:strVal val="visible"/>
                                      </p:to>
                                    </p:set>
                                    <p:animEffect transition="in" filter="fade">
                                      <p:cBhvr>
                                        <p:cTn id="14" dur="1000"/>
                                        <p:tgtEl>
                                          <p:spTgt spid="6149">
                                            <p:txEl>
                                              <p:pRg st="2" end="2"/>
                                            </p:txEl>
                                          </p:spTgt>
                                        </p:tgtEl>
                                      </p:cBhvr>
                                    </p:animEffect>
                                    <p:anim calcmode="lin" valueType="num">
                                      <p:cBhvr>
                                        <p:cTn id="15" dur="1000" fill="hold"/>
                                        <p:tgtEl>
                                          <p:spTgt spid="6149">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6149">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6149">
                                            <p:txEl>
                                              <p:pRg st="4" end="4"/>
                                            </p:txEl>
                                          </p:spTgt>
                                        </p:tgtEl>
                                        <p:attrNameLst>
                                          <p:attrName>style.visibility</p:attrName>
                                        </p:attrNameLst>
                                      </p:cBhvr>
                                      <p:to>
                                        <p:strVal val="visible"/>
                                      </p:to>
                                    </p:set>
                                    <p:animEffect transition="in" filter="fade">
                                      <p:cBhvr>
                                        <p:cTn id="21" dur="1000"/>
                                        <p:tgtEl>
                                          <p:spTgt spid="6149">
                                            <p:txEl>
                                              <p:pRg st="4" end="4"/>
                                            </p:txEl>
                                          </p:spTgt>
                                        </p:tgtEl>
                                      </p:cBhvr>
                                    </p:animEffect>
                                    <p:anim calcmode="lin" valueType="num">
                                      <p:cBhvr>
                                        <p:cTn id="22" dur="1000" fill="hold"/>
                                        <p:tgtEl>
                                          <p:spTgt spid="6149">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6149">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9" grpId="0" build="p"/>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a:extLst>
            <a:ext uri="{FF2B5EF4-FFF2-40B4-BE49-F238E27FC236}">
              <a16:creationId xmlns:a16="http://schemas.microsoft.com/office/drawing/2014/main" id="{CF1D2363-EC2A-0BDD-FFDF-5EF4E1AECADA}"/>
            </a:ext>
          </a:extLst>
        </p:cNvPr>
        <p:cNvGrpSpPr/>
        <p:nvPr/>
      </p:nvGrpSpPr>
      <p:grpSpPr>
        <a:xfrm>
          <a:off x="0" y="0"/>
          <a:ext cx="0" cy="0"/>
          <a:chOff x="0" y="0"/>
          <a:chExt cx="0" cy="0"/>
        </a:xfrm>
      </p:grpSpPr>
      <p:sp>
        <p:nvSpPr>
          <p:cNvPr id="6149" name="Rectangle 5">
            <a:extLst>
              <a:ext uri="{FF2B5EF4-FFF2-40B4-BE49-F238E27FC236}">
                <a16:creationId xmlns:a16="http://schemas.microsoft.com/office/drawing/2014/main" id="{159910D3-445A-47C5-7600-2B35941528E8}"/>
              </a:ext>
            </a:extLst>
          </p:cNvPr>
          <p:cNvSpPr>
            <a:spLocks noGrp="1" noChangeArrowheads="1"/>
          </p:cNvSpPr>
          <p:nvPr>
            <p:ph type="body" idx="1"/>
          </p:nvPr>
        </p:nvSpPr>
        <p:spPr>
          <a:xfrm>
            <a:off x="114300" y="1225230"/>
            <a:ext cx="8915400" cy="5486400"/>
          </a:xfrm>
        </p:spPr>
        <p:txBody>
          <a:bodyPr/>
          <a:lstStyle/>
          <a:p>
            <a:pPr algn="ctr" eaLnBrk="1" hangingPunct="1">
              <a:defRPr/>
            </a:pPr>
            <a:r>
              <a:rPr lang="en-US" sz="2800" i="1" dirty="0">
                <a:effectLst>
                  <a:outerShdw blurRad="38100" dist="38100" dir="2700000" algn="tl">
                    <a:srgbClr val="000000">
                      <a:alpha val="43137"/>
                    </a:srgbClr>
                  </a:outerShdw>
                </a:effectLst>
              </a:rPr>
              <a:t>“For this reason </a:t>
            </a:r>
            <a:r>
              <a:rPr lang="en-US" sz="2800" b="1" i="1" dirty="0">
                <a:effectLst>
                  <a:outerShdw blurRad="38100" dist="38100" dir="2700000" algn="tl">
                    <a:srgbClr val="000000">
                      <a:alpha val="43137"/>
                    </a:srgbClr>
                  </a:outerShdw>
                </a:effectLst>
              </a:rPr>
              <a:t>we also constantly thank God </a:t>
            </a:r>
            <a:r>
              <a:rPr lang="en-US" sz="2800" i="1" dirty="0">
                <a:effectLst>
                  <a:outerShdw blurRad="38100" dist="38100" dir="2700000" algn="tl">
                    <a:srgbClr val="000000">
                      <a:alpha val="43137"/>
                    </a:srgbClr>
                  </a:outerShdw>
                </a:effectLst>
              </a:rPr>
              <a:t>that when you received the word of God which you heard from us, you accepted it not as the word of men, but for what it really is, the word of God, which also performs its work in you who believe.” </a:t>
            </a:r>
            <a:br>
              <a:rPr lang="en-US" sz="2800" i="1" dirty="0">
                <a:effectLst>
                  <a:outerShdw blurRad="38100" dist="38100" dir="2700000" algn="tl">
                    <a:srgbClr val="000000">
                      <a:alpha val="43137"/>
                    </a:srgbClr>
                  </a:outerShdw>
                </a:effectLst>
              </a:rPr>
            </a:br>
            <a:r>
              <a:rPr lang="en-US" sz="2800" i="1" dirty="0">
                <a:effectLst>
                  <a:outerShdw blurRad="38100" dist="38100" dir="2700000" algn="tl">
                    <a:srgbClr val="000000">
                      <a:alpha val="43137"/>
                    </a:srgbClr>
                  </a:outerShdw>
                </a:effectLst>
              </a:rPr>
              <a:t> </a:t>
            </a:r>
            <a:r>
              <a:rPr lang="en-US" sz="2800" b="1" dirty="0">
                <a:solidFill>
                  <a:srgbClr val="FF0000"/>
                </a:solidFill>
                <a:effectLst>
                  <a:outerShdw blurRad="38100" dist="38100" dir="2700000" algn="tl">
                    <a:srgbClr val="000000">
                      <a:alpha val="43137"/>
                    </a:srgbClr>
                  </a:outerShdw>
                </a:effectLst>
              </a:rPr>
              <a:t>(1 Thessalonians 2:13)</a:t>
            </a:r>
          </a:p>
          <a:p>
            <a:pPr algn="ctr" eaLnBrk="1" hangingPunct="1">
              <a:defRPr/>
            </a:pPr>
            <a:r>
              <a:rPr lang="en-US" sz="2800" i="1" dirty="0">
                <a:effectLst>
                  <a:outerShdw blurRad="38100" dist="38100" dir="2700000" algn="tl">
                    <a:srgbClr val="000000">
                      <a:alpha val="43137"/>
                    </a:srgbClr>
                  </a:outerShdw>
                </a:effectLst>
              </a:rPr>
              <a:t>“</a:t>
            </a:r>
            <a:r>
              <a:rPr lang="en-US" sz="2800" b="1" i="1" dirty="0">
                <a:effectLst>
                  <a:outerShdw blurRad="38100" dist="38100" dir="2700000" algn="tl">
                    <a:srgbClr val="000000">
                      <a:alpha val="43137"/>
                    </a:srgbClr>
                  </a:outerShdw>
                </a:effectLst>
              </a:rPr>
              <a:t>I thank God</a:t>
            </a:r>
            <a:r>
              <a:rPr lang="en-US" sz="2800" i="1" dirty="0">
                <a:effectLst>
                  <a:outerShdw blurRad="38100" dist="38100" dir="2700000" algn="tl">
                    <a:srgbClr val="000000">
                      <a:alpha val="43137"/>
                    </a:srgbClr>
                  </a:outerShdw>
                </a:effectLst>
              </a:rPr>
              <a:t>, whom I serve with a clear conscience the way my forefathers did, as I constantly remember you in my prayers night and day …“ </a:t>
            </a:r>
            <a:br>
              <a:rPr lang="en-US" sz="2800" i="1" dirty="0">
                <a:effectLst>
                  <a:outerShdw blurRad="38100" dist="38100" dir="2700000" algn="tl">
                    <a:srgbClr val="000000">
                      <a:alpha val="43137"/>
                    </a:srgbClr>
                  </a:outerShdw>
                </a:effectLst>
              </a:rPr>
            </a:br>
            <a:r>
              <a:rPr lang="en-US" sz="2800" b="1" dirty="0">
                <a:solidFill>
                  <a:srgbClr val="FF0000"/>
                </a:solidFill>
                <a:effectLst>
                  <a:outerShdw blurRad="38100" dist="38100" dir="2700000" algn="tl">
                    <a:srgbClr val="000000">
                      <a:alpha val="43137"/>
                    </a:srgbClr>
                  </a:outerShdw>
                </a:effectLst>
              </a:rPr>
              <a:t>(2 Timothy 1:3)</a:t>
            </a:r>
          </a:p>
          <a:p>
            <a:pPr algn="ctr" eaLnBrk="1" hangingPunct="1">
              <a:defRPr/>
            </a:pPr>
            <a:r>
              <a:rPr lang="en-US" sz="2800" i="1" dirty="0">
                <a:effectLst>
                  <a:outerShdw blurRad="38100" dist="38100" dir="2700000" algn="tl">
                    <a:srgbClr val="000000">
                      <a:alpha val="43137"/>
                    </a:srgbClr>
                  </a:outerShdw>
                </a:effectLst>
              </a:rPr>
              <a:t>“</a:t>
            </a:r>
            <a:r>
              <a:rPr lang="en-US" sz="2800" b="1" i="1" dirty="0">
                <a:effectLst>
                  <a:outerShdw blurRad="38100" dist="38100" dir="2700000" algn="tl">
                    <a:srgbClr val="000000">
                      <a:alpha val="43137"/>
                    </a:srgbClr>
                  </a:outerShdw>
                </a:effectLst>
              </a:rPr>
              <a:t>I thank my God always</a:t>
            </a:r>
            <a:r>
              <a:rPr lang="en-US" sz="2800" i="1" dirty="0">
                <a:effectLst>
                  <a:outerShdw blurRad="38100" dist="38100" dir="2700000" algn="tl">
                    <a:srgbClr val="000000">
                      <a:alpha val="43137"/>
                    </a:srgbClr>
                  </a:outerShdw>
                </a:effectLst>
              </a:rPr>
              <a:t>, making mention of you in my prayers …” </a:t>
            </a:r>
            <a:r>
              <a:rPr lang="en-US" sz="2800" b="1" dirty="0">
                <a:solidFill>
                  <a:srgbClr val="FF0000"/>
                </a:solidFill>
                <a:effectLst>
                  <a:outerShdw blurRad="38100" dist="38100" dir="2700000" algn="tl">
                    <a:srgbClr val="000000">
                      <a:alpha val="43137"/>
                    </a:srgbClr>
                  </a:outerShdw>
                </a:effectLst>
              </a:rPr>
              <a:t>(Philemon 4)</a:t>
            </a:r>
          </a:p>
        </p:txBody>
      </p:sp>
      <p:sp>
        <p:nvSpPr>
          <p:cNvPr id="3" name="Rectangle 2">
            <a:extLst>
              <a:ext uri="{FF2B5EF4-FFF2-40B4-BE49-F238E27FC236}">
                <a16:creationId xmlns:a16="http://schemas.microsoft.com/office/drawing/2014/main" id="{26C40FDB-9AD5-393C-9696-F0EFB81C670A}"/>
              </a:ext>
            </a:extLst>
          </p:cNvPr>
          <p:cNvSpPr>
            <a:spLocks noGrp="1" noChangeArrowheads="1"/>
          </p:cNvSpPr>
          <p:nvPr>
            <p:ph type="title"/>
          </p:nvPr>
        </p:nvSpPr>
        <p:spPr>
          <a:xfrm>
            <a:off x="114300" y="76200"/>
            <a:ext cx="8915400" cy="1143000"/>
          </a:xfrm>
        </p:spPr>
        <p:txBody>
          <a:bodyPr/>
          <a:lstStyle/>
          <a:p>
            <a:pPr algn="ctr" eaLnBrk="1" hangingPunct="1">
              <a:defRPr/>
            </a:pPr>
            <a:r>
              <a:rPr lang="en-US" sz="3600" b="1" dirty="0">
                <a:solidFill>
                  <a:schemeClr val="accent6"/>
                </a:solidFill>
                <a:latin typeface="Verdana" pitchFamily="34" charset="0"/>
              </a:rPr>
              <a:t>GIVE THANKS FOR OUR BROTHERS &amp; SISTERS IN CHRIST</a:t>
            </a:r>
          </a:p>
        </p:txBody>
      </p:sp>
    </p:spTree>
    <p:extLst>
      <p:ext uri="{BB962C8B-B14F-4D97-AF65-F5344CB8AC3E}">
        <p14:creationId xmlns:p14="http://schemas.microsoft.com/office/powerpoint/2010/main" val="29258200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149">
                                            <p:txEl>
                                              <p:pRg st="0" end="0"/>
                                            </p:txEl>
                                          </p:spTgt>
                                        </p:tgtEl>
                                        <p:attrNameLst>
                                          <p:attrName>style.visibility</p:attrName>
                                        </p:attrNameLst>
                                      </p:cBhvr>
                                      <p:to>
                                        <p:strVal val="visible"/>
                                      </p:to>
                                    </p:set>
                                    <p:animEffect transition="in" filter="fade">
                                      <p:cBhvr>
                                        <p:cTn id="7" dur="1000"/>
                                        <p:tgtEl>
                                          <p:spTgt spid="6149">
                                            <p:txEl>
                                              <p:pRg st="0" end="0"/>
                                            </p:txEl>
                                          </p:spTgt>
                                        </p:tgtEl>
                                      </p:cBhvr>
                                    </p:animEffect>
                                    <p:anim calcmode="lin" valueType="num">
                                      <p:cBhvr>
                                        <p:cTn id="8" dur="1000" fill="hold"/>
                                        <p:tgtEl>
                                          <p:spTgt spid="614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614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149">
                                            <p:txEl>
                                              <p:pRg st="1" end="1"/>
                                            </p:txEl>
                                          </p:spTgt>
                                        </p:tgtEl>
                                        <p:attrNameLst>
                                          <p:attrName>style.visibility</p:attrName>
                                        </p:attrNameLst>
                                      </p:cBhvr>
                                      <p:to>
                                        <p:strVal val="visible"/>
                                      </p:to>
                                    </p:set>
                                    <p:animEffect transition="in" filter="fade">
                                      <p:cBhvr>
                                        <p:cTn id="14" dur="1000"/>
                                        <p:tgtEl>
                                          <p:spTgt spid="6149">
                                            <p:txEl>
                                              <p:pRg st="1" end="1"/>
                                            </p:txEl>
                                          </p:spTgt>
                                        </p:tgtEl>
                                      </p:cBhvr>
                                    </p:animEffect>
                                    <p:anim calcmode="lin" valueType="num">
                                      <p:cBhvr>
                                        <p:cTn id="15" dur="1000" fill="hold"/>
                                        <p:tgtEl>
                                          <p:spTgt spid="6149">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6149">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6149">
                                            <p:txEl>
                                              <p:pRg st="2" end="2"/>
                                            </p:txEl>
                                          </p:spTgt>
                                        </p:tgtEl>
                                        <p:attrNameLst>
                                          <p:attrName>style.visibility</p:attrName>
                                        </p:attrNameLst>
                                      </p:cBhvr>
                                      <p:to>
                                        <p:strVal val="visible"/>
                                      </p:to>
                                    </p:set>
                                    <p:animEffect transition="in" filter="fade">
                                      <p:cBhvr>
                                        <p:cTn id="21" dur="1000"/>
                                        <p:tgtEl>
                                          <p:spTgt spid="6149">
                                            <p:txEl>
                                              <p:pRg st="2" end="2"/>
                                            </p:txEl>
                                          </p:spTgt>
                                        </p:tgtEl>
                                      </p:cBhvr>
                                    </p:animEffect>
                                    <p:anim calcmode="lin" valueType="num">
                                      <p:cBhvr>
                                        <p:cTn id="22" dur="1000" fill="hold"/>
                                        <p:tgtEl>
                                          <p:spTgt spid="6149">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6149">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9" grpId="0" build="p"/>
    </p:bld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73ADF44F-43D4-9BE4-AA7E-153DEC5F5C55}"/>
              </a:ext>
            </a:extLst>
          </p:cNvPr>
          <p:cNvSpPr>
            <a:spLocks noGrp="1" noChangeArrowheads="1"/>
          </p:cNvSpPr>
          <p:nvPr>
            <p:ph type="title"/>
          </p:nvPr>
        </p:nvSpPr>
        <p:spPr>
          <a:xfrm>
            <a:off x="38100" y="53724"/>
            <a:ext cx="9067800" cy="533400"/>
          </a:xfrm>
        </p:spPr>
        <p:txBody>
          <a:bodyPr/>
          <a:lstStyle/>
          <a:p>
            <a:pPr algn="ctr" eaLnBrk="1" hangingPunct="1">
              <a:defRPr/>
            </a:pPr>
            <a:r>
              <a:rPr lang="en-US" sz="3000" b="1" dirty="0">
                <a:solidFill>
                  <a:schemeClr val="accent6"/>
                </a:solidFill>
                <a:latin typeface="Verdana" pitchFamily="34" charset="0"/>
              </a:rPr>
              <a:t>HONOR HIM AS GOD AND GIVE THANKS</a:t>
            </a:r>
          </a:p>
        </p:txBody>
      </p:sp>
      <p:sp>
        <p:nvSpPr>
          <p:cNvPr id="6149" name="Rectangle 5">
            <a:extLst>
              <a:ext uri="{FF2B5EF4-FFF2-40B4-BE49-F238E27FC236}">
                <a16:creationId xmlns:a16="http://schemas.microsoft.com/office/drawing/2014/main" id="{4D103954-44D2-C3AE-9DA2-C278A2ED0C61}"/>
              </a:ext>
            </a:extLst>
          </p:cNvPr>
          <p:cNvSpPr>
            <a:spLocks noGrp="1" noChangeArrowheads="1"/>
          </p:cNvSpPr>
          <p:nvPr>
            <p:ph type="body" idx="1"/>
          </p:nvPr>
        </p:nvSpPr>
        <p:spPr>
          <a:xfrm>
            <a:off x="0" y="609600"/>
            <a:ext cx="8991600" cy="6007100"/>
          </a:xfrm>
        </p:spPr>
        <p:txBody>
          <a:bodyPr/>
          <a:lstStyle/>
          <a:p>
            <a:pPr algn="ctr" eaLnBrk="1" hangingPunct="1">
              <a:defRPr/>
            </a:pPr>
            <a:r>
              <a:rPr lang="en-US" sz="2600" i="1" dirty="0">
                <a:effectLst>
                  <a:outerShdw blurRad="38100" dist="38100" dir="2700000" algn="tl">
                    <a:srgbClr val="000000">
                      <a:alpha val="43137"/>
                    </a:srgbClr>
                  </a:outerShdw>
                </a:effectLst>
              </a:rPr>
              <a:t>“For the wrath of God is revealed from heaven against all ungodliness and unrighteousness of men who suppress the truth in unrighteousness, because that which is known about God is evident within them; for God made it evident to them. For since the creation of the world His invisible attributes, His eternal power and divine nature, have been clearly seen, being understood through what has been made, so that they are without excuse. For </a:t>
            </a:r>
            <a:r>
              <a:rPr lang="en-US" sz="2600" b="1" i="1" dirty="0">
                <a:effectLst>
                  <a:outerShdw blurRad="38100" dist="38100" dir="2700000" algn="tl">
                    <a:srgbClr val="000000">
                      <a:alpha val="43137"/>
                    </a:srgbClr>
                  </a:outerShdw>
                </a:effectLst>
              </a:rPr>
              <a:t>even though they knew God, they did not honor Him as God or give thanks</a:t>
            </a:r>
            <a:r>
              <a:rPr lang="en-US" sz="2600" i="1" dirty="0">
                <a:effectLst>
                  <a:outerShdw blurRad="38100" dist="38100" dir="2700000" algn="tl">
                    <a:srgbClr val="000000">
                      <a:alpha val="43137"/>
                    </a:srgbClr>
                  </a:outerShdw>
                </a:effectLst>
              </a:rPr>
              <a:t>, but they became futile in their speculations, and their foolish heart was darkened. Professing to be wise, they became fools, and exchanged the glory of the incorruptible God for an image in the form of corruptible man and of birds and four-footed animals and crawling creatures.” </a:t>
            </a:r>
            <a:r>
              <a:rPr lang="en-US" sz="2600" b="1" dirty="0">
                <a:solidFill>
                  <a:srgbClr val="FF0000"/>
                </a:solidFill>
                <a:effectLst>
                  <a:outerShdw blurRad="38100" dist="38100" dir="2700000" algn="tl">
                    <a:srgbClr val="000000">
                      <a:alpha val="43137"/>
                    </a:srgbClr>
                  </a:outerShdw>
                </a:effectLst>
              </a:rPr>
              <a:t>(Romans 1:18-23)</a:t>
            </a:r>
          </a:p>
        </p:txBody>
      </p:sp>
    </p:spTree>
    <p:extLst>
      <p:ext uri="{BB962C8B-B14F-4D97-AF65-F5344CB8AC3E}">
        <p14:creationId xmlns:p14="http://schemas.microsoft.com/office/powerpoint/2010/main" val="18897003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149">
                                            <p:txEl>
                                              <p:pRg st="0" end="0"/>
                                            </p:txEl>
                                          </p:spTgt>
                                        </p:tgtEl>
                                        <p:attrNameLst>
                                          <p:attrName>style.visibility</p:attrName>
                                        </p:attrNameLst>
                                      </p:cBhvr>
                                      <p:to>
                                        <p:strVal val="visible"/>
                                      </p:to>
                                    </p:set>
                                    <p:animEffect transition="in" filter="fade">
                                      <p:cBhvr>
                                        <p:cTn id="7" dur="1000"/>
                                        <p:tgtEl>
                                          <p:spTgt spid="6149">
                                            <p:txEl>
                                              <p:pRg st="0" end="0"/>
                                            </p:txEl>
                                          </p:spTgt>
                                        </p:tgtEl>
                                      </p:cBhvr>
                                    </p:animEffect>
                                    <p:anim calcmode="lin" valueType="num">
                                      <p:cBhvr>
                                        <p:cTn id="8" dur="1000" fill="hold"/>
                                        <p:tgtEl>
                                          <p:spTgt spid="614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6149">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9" grpId="0" build="p"/>
    </p:bld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9" name="Rectangle 5">
            <a:extLst>
              <a:ext uri="{FF2B5EF4-FFF2-40B4-BE49-F238E27FC236}">
                <a16:creationId xmlns:a16="http://schemas.microsoft.com/office/drawing/2014/main" id="{EDE5991D-42F8-1222-83CC-D2AE06E4BACF}"/>
              </a:ext>
            </a:extLst>
          </p:cNvPr>
          <p:cNvSpPr>
            <a:spLocks noGrp="1" noChangeArrowheads="1"/>
          </p:cNvSpPr>
          <p:nvPr>
            <p:ph type="body" idx="1"/>
          </p:nvPr>
        </p:nvSpPr>
        <p:spPr>
          <a:xfrm>
            <a:off x="114300" y="1143000"/>
            <a:ext cx="8915400" cy="5105400"/>
          </a:xfrm>
        </p:spPr>
        <p:txBody>
          <a:bodyPr/>
          <a:lstStyle/>
          <a:p>
            <a:pPr algn="ctr" eaLnBrk="1" hangingPunct="1">
              <a:defRPr/>
            </a:pPr>
            <a:r>
              <a:rPr lang="en-US" i="1" dirty="0">
                <a:effectLst>
                  <a:outerShdw blurRad="38100" dist="38100" dir="2700000" algn="tl">
                    <a:srgbClr val="000000">
                      <a:alpha val="43137"/>
                    </a:srgbClr>
                  </a:outerShdw>
                </a:effectLst>
              </a:rPr>
              <a:t>“Therefore, since we receive a kingdom which cannot be shaken, </a:t>
            </a:r>
            <a:r>
              <a:rPr lang="en-US" b="1" i="1" dirty="0">
                <a:effectLst>
                  <a:outerShdw blurRad="38100" dist="38100" dir="2700000" algn="tl">
                    <a:srgbClr val="000000">
                      <a:alpha val="43137"/>
                    </a:srgbClr>
                  </a:outerShdw>
                </a:effectLst>
              </a:rPr>
              <a:t>let us show gratitude</a:t>
            </a:r>
            <a:r>
              <a:rPr lang="en-US" i="1" dirty="0">
                <a:effectLst>
                  <a:outerShdw blurRad="38100" dist="38100" dir="2700000" algn="tl">
                    <a:srgbClr val="000000">
                      <a:alpha val="43137"/>
                    </a:srgbClr>
                  </a:outerShdw>
                </a:effectLst>
              </a:rPr>
              <a:t>, by which we may offer to God an acceptable service with reverence and awe; for our God is a consuming fire.” </a:t>
            </a:r>
            <a:r>
              <a:rPr lang="en-US" b="1" dirty="0">
                <a:solidFill>
                  <a:srgbClr val="FF0000"/>
                </a:solidFill>
                <a:effectLst>
                  <a:outerShdw blurRad="38100" dist="38100" dir="2700000" algn="tl">
                    <a:srgbClr val="000000">
                      <a:alpha val="43137"/>
                    </a:srgbClr>
                  </a:outerShdw>
                </a:effectLst>
              </a:rPr>
              <a:t>(Hebrews 12:28-29)</a:t>
            </a:r>
          </a:p>
          <a:p>
            <a:pPr algn="ctr" eaLnBrk="1" hangingPunct="1">
              <a:defRPr/>
            </a:pPr>
            <a:endParaRPr lang="en-US" dirty="0">
              <a:effectLst>
                <a:outerShdw blurRad="38100" dist="38100" dir="2700000" algn="tl">
                  <a:srgbClr val="000000">
                    <a:alpha val="43137"/>
                  </a:srgbClr>
                </a:outerShdw>
              </a:effectLst>
            </a:endParaRPr>
          </a:p>
          <a:p>
            <a:pPr algn="ctr" eaLnBrk="1" hangingPunct="1">
              <a:defRPr/>
            </a:pPr>
            <a:r>
              <a:rPr lang="en-US" dirty="0">
                <a:effectLst>
                  <a:outerShdw blurRad="38100" dist="38100" dir="2700000" algn="tl">
                    <a:srgbClr val="000000">
                      <a:alpha val="43137"/>
                    </a:srgbClr>
                  </a:outerShdw>
                </a:effectLst>
              </a:rPr>
              <a:t> </a:t>
            </a:r>
            <a:r>
              <a:rPr lang="en-US" i="1" dirty="0">
                <a:effectLst>
                  <a:outerShdw blurRad="38100" dist="38100" dir="2700000" algn="tl">
                    <a:srgbClr val="000000">
                      <a:alpha val="43137"/>
                    </a:srgbClr>
                  </a:outerShdw>
                </a:effectLst>
              </a:rPr>
              <a:t>“Through Him then, let us continually offer up a sacrifice of praise to God, that is, the fruit of lips that </a:t>
            </a:r>
            <a:r>
              <a:rPr lang="en-US" b="1" i="1" dirty="0">
                <a:effectLst>
                  <a:outerShdw blurRad="38100" dist="38100" dir="2700000" algn="tl">
                    <a:srgbClr val="000000">
                      <a:alpha val="43137"/>
                    </a:srgbClr>
                  </a:outerShdw>
                </a:effectLst>
              </a:rPr>
              <a:t>give thanks to His name</a:t>
            </a:r>
            <a:r>
              <a:rPr lang="en-US" i="1" dirty="0">
                <a:effectLst>
                  <a:outerShdw blurRad="38100" dist="38100" dir="2700000" algn="tl">
                    <a:srgbClr val="000000">
                      <a:alpha val="43137"/>
                    </a:srgbClr>
                  </a:outerShdw>
                </a:effectLst>
              </a:rPr>
              <a:t>.” </a:t>
            </a:r>
            <a:r>
              <a:rPr lang="en-US" b="1" dirty="0">
                <a:solidFill>
                  <a:srgbClr val="FF0000"/>
                </a:solidFill>
                <a:effectLst>
                  <a:outerShdw blurRad="38100" dist="38100" dir="2700000" algn="tl">
                    <a:srgbClr val="000000">
                      <a:alpha val="43137"/>
                    </a:srgbClr>
                  </a:outerShdw>
                </a:effectLst>
              </a:rPr>
              <a:t>(Hebrews 13:15)</a:t>
            </a:r>
          </a:p>
        </p:txBody>
      </p:sp>
      <p:sp>
        <p:nvSpPr>
          <p:cNvPr id="3" name="Rectangle 2">
            <a:extLst>
              <a:ext uri="{FF2B5EF4-FFF2-40B4-BE49-F238E27FC236}">
                <a16:creationId xmlns:a16="http://schemas.microsoft.com/office/drawing/2014/main" id="{C6B62F2F-8562-6FAB-E402-0D1766A78259}"/>
              </a:ext>
            </a:extLst>
          </p:cNvPr>
          <p:cNvSpPr>
            <a:spLocks noGrp="1" noChangeArrowheads="1"/>
          </p:cNvSpPr>
          <p:nvPr>
            <p:ph type="title"/>
          </p:nvPr>
        </p:nvSpPr>
        <p:spPr>
          <a:xfrm>
            <a:off x="0" y="152400"/>
            <a:ext cx="9144000" cy="698500"/>
          </a:xfrm>
        </p:spPr>
        <p:txBody>
          <a:bodyPr/>
          <a:lstStyle/>
          <a:p>
            <a:pPr algn="ctr" eaLnBrk="1" hangingPunct="1">
              <a:defRPr/>
            </a:pPr>
            <a:r>
              <a:rPr lang="en-US" sz="3600" b="1" dirty="0">
                <a:solidFill>
                  <a:schemeClr val="accent6"/>
                </a:solidFill>
                <a:latin typeface="Verdana" pitchFamily="34" charset="0"/>
              </a:rPr>
              <a:t>GIVE THANKS FOR HIS KINGDOM</a:t>
            </a:r>
          </a:p>
        </p:txBody>
      </p:sp>
    </p:spTree>
    <p:extLst>
      <p:ext uri="{BB962C8B-B14F-4D97-AF65-F5344CB8AC3E}">
        <p14:creationId xmlns:p14="http://schemas.microsoft.com/office/powerpoint/2010/main" val="34653506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149">
                                            <p:txEl>
                                              <p:pRg st="0" end="0"/>
                                            </p:txEl>
                                          </p:spTgt>
                                        </p:tgtEl>
                                        <p:attrNameLst>
                                          <p:attrName>style.visibility</p:attrName>
                                        </p:attrNameLst>
                                      </p:cBhvr>
                                      <p:to>
                                        <p:strVal val="visible"/>
                                      </p:to>
                                    </p:set>
                                    <p:animEffect transition="in" filter="fade">
                                      <p:cBhvr>
                                        <p:cTn id="7" dur="1000"/>
                                        <p:tgtEl>
                                          <p:spTgt spid="6149">
                                            <p:txEl>
                                              <p:pRg st="0" end="0"/>
                                            </p:txEl>
                                          </p:spTgt>
                                        </p:tgtEl>
                                      </p:cBhvr>
                                    </p:animEffect>
                                    <p:anim calcmode="lin" valueType="num">
                                      <p:cBhvr>
                                        <p:cTn id="8" dur="1000" fill="hold"/>
                                        <p:tgtEl>
                                          <p:spTgt spid="614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614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149">
                                            <p:txEl>
                                              <p:pRg st="2" end="2"/>
                                            </p:txEl>
                                          </p:spTgt>
                                        </p:tgtEl>
                                        <p:attrNameLst>
                                          <p:attrName>style.visibility</p:attrName>
                                        </p:attrNameLst>
                                      </p:cBhvr>
                                      <p:to>
                                        <p:strVal val="visible"/>
                                      </p:to>
                                    </p:set>
                                    <p:animEffect transition="in" filter="fade">
                                      <p:cBhvr>
                                        <p:cTn id="14" dur="1000"/>
                                        <p:tgtEl>
                                          <p:spTgt spid="6149">
                                            <p:txEl>
                                              <p:pRg st="2" end="2"/>
                                            </p:txEl>
                                          </p:spTgt>
                                        </p:tgtEl>
                                      </p:cBhvr>
                                    </p:animEffect>
                                    <p:anim calcmode="lin" valueType="num">
                                      <p:cBhvr>
                                        <p:cTn id="15" dur="1000" fill="hold"/>
                                        <p:tgtEl>
                                          <p:spTgt spid="6149">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6149">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9" grpId="0" build="p"/>
      <p:bldP spid="3" grpId="0"/>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a:extLst>
            <a:ext uri="{FF2B5EF4-FFF2-40B4-BE49-F238E27FC236}">
              <a16:creationId xmlns:a16="http://schemas.microsoft.com/office/drawing/2014/main" id="{55165322-16EF-E650-C8E8-2A1B57F5F747}"/>
            </a:ext>
          </a:extLst>
        </p:cNvPr>
        <p:cNvGrpSpPr/>
        <p:nvPr/>
      </p:nvGrpSpPr>
      <p:grpSpPr>
        <a:xfrm>
          <a:off x="0" y="0"/>
          <a:ext cx="0" cy="0"/>
          <a:chOff x="0" y="0"/>
          <a:chExt cx="0" cy="0"/>
        </a:xfrm>
      </p:grpSpPr>
      <p:sp>
        <p:nvSpPr>
          <p:cNvPr id="6146" name="Rectangle 2">
            <a:extLst>
              <a:ext uri="{FF2B5EF4-FFF2-40B4-BE49-F238E27FC236}">
                <a16:creationId xmlns:a16="http://schemas.microsoft.com/office/drawing/2014/main" id="{C3A372BD-6158-48D9-1881-738281F9C9D8}"/>
              </a:ext>
            </a:extLst>
          </p:cNvPr>
          <p:cNvSpPr>
            <a:spLocks noGrp="1" noChangeArrowheads="1"/>
          </p:cNvSpPr>
          <p:nvPr>
            <p:ph type="title"/>
          </p:nvPr>
        </p:nvSpPr>
        <p:spPr>
          <a:xfrm>
            <a:off x="457200" y="35085"/>
            <a:ext cx="8229600" cy="1384300"/>
          </a:xfrm>
        </p:spPr>
        <p:txBody>
          <a:bodyPr/>
          <a:lstStyle/>
          <a:p>
            <a:pPr algn="ctr" eaLnBrk="1" hangingPunct="1">
              <a:defRPr/>
            </a:pPr>
            <a:r>
              <a:rPr lang="en-US" sz="7200" b="1" dirty="0">
                <a:solidFill>
                  <a:schemeClr val="accent6"/>
                </a:solidFill>
                <a:latin typeface="Verdana" pitchFamily="34" charset="0"/>
              </a:rPr>
              <a:t>GIVE THANKS</a:t>
            </a:r>
          </a:p>
        </p:txBody>
      </p:sp>
      <p:sp>
        <p:nvSpPr>
          <p:cNvPr id="6149" name="Rectangle 5">
            <a:extLst>
              <a:ext uri="{FF2B5EF4-FFF2-40B4-BE49-F238E27FC236}">
                <a16:creationId xmlns:a16="http://schemas.microsoft.com/office/drawing/2014/main" id="{FECA9156-FD94-B8DC-0717-02A3910A2144}"/>
              </a:ext>
            </a:extLst>
          </p:cNvPr>
          <p:cNvSpPr>
            <a:spLocks noGrp="1" noChangeArrowheads="1"/>
          </p:cNvSpPr>
          <p:nvPr>
            <p:ph type="body" idx="1"/>
          </p:nvPr>
        </p:nvSpPr>
        <p:spPr>
          <a:xfrm>
            <a:off x="190500" y="1600200"/>
            <a:ext cx="8763000" cy="5029200"/>
          </a:xfrm>
        </p:spPr>
        <p:txBody>
          <a:bodyPr/>
          <a:lstStyle/>
          <a:p>
            <a:pPr marL="0" indent="0" algn="ctr" eaLnBrk="1" hangingPunct="1">
              <a:buNone/>
              <a:defRPr/>
            </a:pPr>
            <a:r>
              <a:rPr lang="en-US" sz="4800" i="1" dirty="0">
                <a:effectLst>
                  <a:outerShdw blurRad="38100" dist="38100" dir="2700000" algn="tl">
                    <a:srgbClr val="000000">
                      <a:alpha val="43137"/>
                    </a:srgbClr>
                  </a:outerShdw>
                </a:effectLst>
              </a:rPr>
              <a:t>“</a:t>
            </a:r>
            <a:r>
              <a:rPr lang="en-US" sz="4800" b="1" i="1" dirty="0">
                <a:effectLst>
                  <a:outerShdw blurRad="38100" dist="38100" dir="2700000" algn="tl">
                    <a:srgbClr val="000000">
                      <a:alpha val="43137"/>
                    </a:srgbClr>
                  </a:outerShdw>
                </a:effectLst>
              </a:rPr>
              <a:t>Give thanks to the </a:t>
            </a:r>
            <a:r>
              <a:rPr lang="en-US" sz="4800" b="1" i="1" cap="small" dirty="0">
                <a:effectLst>
                  <a:outerShdw blurRad="38100" dist="38100" dir="2700000" algn="tl">
                    <a:srgbClr val="000000">
                      <a:alpha val="43137"/>
                    </a:srgbClr>
                  </a:outerShdw>
                </a:effectLst>
              </a:rPr>
              <a:t>Lord</a:t>
            </a:r>
            <a:r>
              <a:rPr lang="en-US" sz="4800" i="1" dirty="0">
                <a:effectLst>
                  <a:outerShdw blurRad="38100" dist="38100" dir="2700000" algn="tl">
                    <a:srgbClr val="000000">
                      <a:alpha val="43137"/>
                    </a:srgbClr>
                  </a:outerShdw>
                </a:effectLst>
              </a:rPr>
              <a:t>, for He is good, for His lovingkindness is everlasting.” </a:t>
            </a:r>
            <a:br>
              <a:rPr lang="en-US" dirty="0">
                <a:effectLst>
                  <a:outerShdw blurRad="38100" dist="38100" dir="2700000" algn="tl">
                    <a:srgbClr val="000000">
                      <a:alpha val="43137"/>
                    </a:srgbClr>
                  </a:outerShdw>
                </a:effectLst>
              </a:rPr>
            </a:br>
            <a:endParaRPr lang="en-US" sz="1200" dirty="0">
              <a:effectLst>
                <a:outerShdw blurRad="38100" dist="38100" dir="2700000" algn="tl">
                  <a:srgbClr val="000000">
                    <a:alpha val="43137"/>
                  </a:srgbClr>
                </a:outerShdw>
              </a:effectLst>
            </a:endParaRPr>
          </a:p>
          <a:p>
            <a:pPr marL="0" indent="0" algn="ctr" eaLnBrk="1" hangingPunct="1">
              <a:buNone/>
              <a:defRPr/>
            </a:pPr>
            <a:r>
              <a:rPr lang="en-US" sz="2800" b="1" dirty="0">
                <a:solidFill>
                  <a:srgbClr val="FF0000"/>
                </a:solidFill>
                <a:effectLst>
                  <a:outerShdw blurRad="38100" dist="38100" dir="2700000" algn="tl">
                    <a:srgbClr val="000000">
                      <a:alpha val="43137"/>
                    </a:srgbClr>
                  </a:outerShdw>
                </a:effectLst>
              </a:rPr>
              <a:t>(1 Chronicles 16:34; Psalm 106:1; Psalm 107:1; Psalm 118:1, 29; Psalm 136:1)</a:t>
            </a:r>
          </a:p>
        </p:txBody>
      </p:sp>
    </p:spTree>
    <p:extLst>
      <p:ext uri="{BB962C8B-B14F-4D97-AF65-F5344CB8AC3E}">
        <p14:creationId xmlns:p14="http://schemas.microsoft.com/office/powerpoint/2010/main" val="37926411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1" nodeType="clickEffect">
                                  <p:stCondLst>
                                    <p:cond delay="0"/>
                                  </p:stCondLst>
                                  <p:childTnLst>
                                    <p:set>
                                      <p:cBhvr>
                                        <p:cTn id="6" dur="1" fill="hold">
                                          <p:stCondLst>
                                            <p:cond delay="0"/>
                                          </p:stCondLst>
                                        </p:cTn>
                                        <p:tgtEl>
                                          <p:spTgt spid="6149">
                                            <p:txEl>
                                              <p:pRg st="0" end="0"/>
                                            </p:txEl>
                                          </p:spTgt>
                                        </p:tgtEl>
                                        <p:attrNameLst>
                                          <p:attrName>style.visibility</p:attrName>
                                        </p:attrNameLst>
                                      </p:cBhvr>
                                      <p:to>
                                        <p:strVal val="visible"/>
                                      </p:to>
                                    </p:set>
                                    <p:animEffect transition="in" filter="fade">
                                      <p:cBhvr>
                                        <p:cTn id="7" dur="1000"/>
                                        <p:tgtEl>
                                          <p:spTgt spid="6149">
                                            <p:txEl>
                                              <p:pRg st="0" end="0"/>
                                            </p:txEl>
                                          </p:spTgt>
                                        </p:tgtEl>
                                      </p:cBhvr>
                                    </p:animEffect>
                                    <p:anim calcmode="lin" valueType="num">
                                      <p:cBhvr>
                                        <p:cTn id="8" dur="1000" fill="hold"/>
                                        <p:tgtEl>
                                          <p:spTgt spid="614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6149">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1" nodeType="withEffect">
                                  <p:stCondLst>
                                    <p:cond delay="0"/>
                                  </p:stCondLst>
                                  <p:childTnLst>
                                    <p:set>
                                      <p:cBhvr>
                                        <p:cTn id="11" dur="1" fill="hold">
                                          <p:stCondLst>
                                            <p:cond delay="0"/>
                                          </p:stCondLst>
                                        </p:cTn>
                                        <p:tgtEl>
                                          <p:spTgt spid="6149">
                                            <p:txEl>
                                              <p:pRg st="1" end="1"/>
                                            </p:txEl>
                                          </p:spTgt>
                                        </p:tgtEl>
                                        <p:attrNameLst>
                                          <p:attrName>style.visibility</p:attrName>
                                        </p:attrNameLst>
                                      </p:cBhvr>
                                      <p:to>
                                        <p:strVal val="visible"/>
                                      </p:to>
                                    </p:set>
                                    <p:animEffect transition="in" filter="fade">
                                      <p:cBhvr>
                                        <p:cTn id="12" dur="1000"/>
                                        <p:tgtEl>
                                          <p:spTgt spid="6149">
                                            <p:txEl>
                                              <p:pRg st="1" end="1"/>
                                            </p:txEl>
                                          </p:spTgt>
                                        </p:tgtEl>
                                      </p:cBhvr>
                                    </p:animEffect>
                                    <p:anim calcmode="lin" valueType="num">
                                      <p:cBhvr>
                                        <p:cTn id="13" dur="1000" fill="hold"/>
                                        <p:tgtEl>
                                          <p:spTgt spid="6149">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6149">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P spid="6149" grpId="0" build="p"/>
      <p:bldP spid="6149" grpId="1" uiExpand="1" build="p"/>
    </p:bld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9" name="Rectangle 5">
            <a:extLst>
              <a:ext uri="{FF2B5EF4-FFF2-40B4-BE49-F238E27FC236}">
                <a16:creationId xmlns:a16="http://schemas.microsoft.com/office/drawing/2014/main" id="{EDE5991D-42F8-1222-83CC-D2AE06E4BACF}"/>
              </a:ext>
            </a:extLst>
          </p:cNvPr>
          <p:cNvSpPr>
            <a:spLocks noGrp="1" noChangeArrowheads="1"/>
          </p:cNvSpPr>
          <p:nvPr>
            <p:ph type="body" idx="1"/>
          </p:nvPr>
        </p:nvSpPr>
        <p:spPr>
          <a:xfrm>
            <a:off x="342900" y="1066800"/>
            <a:ext cx="8458200" cy="5715000"/>
          </a:xfrm>
        </p:spPr>
        <p:txBody>
          <a:bodyPr/>
          <a:lstStyle/>
          <a:p>
            <a:pPr algn="ctr" eaLnBrk="1" hangingPunct="1">
              <a:defRPr/>
            </a:pPr>
            <a:r>
              <a:rPr lang="en-US" sz="30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“And when the living creatures</a:t>
            </a:r>
            <a:r>
              <a:rPr lang="en-US" sz="3000"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3000" b="1"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give glory and honor and thanks to Him </a:t>
            </a:r>
            <a:r>
              <a:rPr lang="en-US" sz="30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who sits on the throne, to Him who lives forever and ever, the twenty-four elders will fall down before Him who sits on the throne, and will worship Him who lives forever and ever, and will cast their crowns before the throne, saying, ‘Worthy are You, our Lord and our God, to receive glory and honor and power; for You created all things, and because of Your will they existed, and were created.’” </a:t>
            </a:r>
            <a:br>
              <a:rPr lang="en-US" sz="30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br>
            <a:r>
              <a:rPr lang="en-US" sz="3000" b="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(Revelation 4:9-11)</a:t>
            </a:r>
          </a:p>
        </p:txBody>
      </p:sp>
      <p:sp>
        <p:nvSpPr>
          <p:cNvPr id="3" name="Rectangle 2">
            <a:extLst>
              <a:ext uri="{FF2B5EF4-FFF2-40B4-BE49-F238E27FC236}">
                <a16:creationId xmlns:a16="http://schemas.microsoft.com/office/drawing/2014/main" id="{574853DC-E50A-D41C-C4BA-B7A0F069089D}"/>
              </a:ext>
            </a:extLst>
          </p:cNvPr>
          <p:cNvSpPr>
            <a:spLocks noGrp="1" noChangeArrowheads="1"/>
          </p:cNvSpPr>
          <p:nvPr>
            <p:ph type="title"/>
          </p:nvPr>
        </p:nvSpPr>
        <p:spPr>
          <a:xfrm>
            <a:off x="457200" y="304800"/>
            <a:ext cx="8229600" cy="698500"/>
          </a:xfrm>
        </p:spPr>
        <p:txBody>
          <a:bodyPr/>
          <a:lstStyle/>
          <a:p>
            <a:pPr algn="ctr" eaLnBrk="1" hangingPunct="1">
              <a:defRPr/>
            </a:pPr>
            <a:r>
              <a:rPr lang="en-US" b="1" dirty="0">
                <a:solidFill>
                  <a:schemeClr val="accent6"/>
                </a:solidFill>
                <a:latin typeface="Verdana" pitchFamily="34" charset="0"/>
              </a:rPr>
              <a:t>GIVE THANKS</a:t>
            </a:r>
          </a:p>
        </p:txBody>
      </p:sp>
    </p:spTree>
    <p:extLst>
      <p:ext uri="{BB962C8B-B14F-4D97-AF65-F5344CB8AC3E}">
        <p14:creationId xmlns:p14="http://schemas.microsoft.com/office/powerpoint/2010/main" val="223529098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9" name="Rectangle 5">
            <a:extLst>
              <a:ext uri="{FF2B5EF4-FFF2-40B4-BE49-F238E27FC236}">
                <a16:creationId xmlns:a16="http://schemas.microsoft.com/office/drawing/2014/main" id="{EDE5991D-42F8-1222-83CC-D2AE06E4BACF}"/>
              </a:ext>
            </a:extLst>
          </p:cNvPr>
          <p:cNvSpPr>
            <a:spLocks noGrp="1" noChangeArrowheads="1"/>
          </p:cNvSpPr>
          <p:nvPr>
            <p:ph type="body" idx="1"/>
          </p:nvPr>
        </p:nvSpPr>
        <p:spPr>
          <a:xfrm>
            <a:off x="533400" y="1371600"/>
            <a:ext cx="8077200" cy="5105400"/>
          </a:xfrm>
        </p:spPr>
        <p:txBody>
          <a:bodyPr/>
          <a:lstStyle/>
          <a:p>
            <a:pPr algn="ctr" eaLnBrk="1" hangingPunct="1">
              <a:defRPr/>
            </a:pPr>
            <a:r>
              <a:rPr lang="en-US" sz="28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r>
              <a:rPr lang="en-US"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And all the angels were standing around the throne and around the elders and the four living creatures; and they fell on their faces before the throne and worshiped God, saying, ’Amen, blessing and glory and wisdom and </a:t>
            </a:r>
            <a:r>
              <a:rPr lang="en-US" b="1"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thanksgiving </a:t>
            </a:r>
            <a:r>
              <a:rPr lang="en-US"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and honor and power and might, be to our God forever and ever. Amen.’” </a:t>
            </a:r>
            <a:br>
              <a:rPr lang="en-US"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br>
            <a:r>
              <a:rPr lang="en-US" b="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(Revelation 7:11-12)</a:t>
            </a:r>
          </a:p>
        </p:txBody>
      </p:sp>
      <p:sp>
        <p:nvSpPr>
          <p:cNvPr id="3" name="Rectangle 2">
            <a:extLst>
              <a:ext uri="{FF2B5EF4-FFF2-40B4-BE49-F238E27FC236}">
                <a16:creationId xmlns:a16="http://schemas.microsoft.com/office/drawing/2014/main" id="{454062C7-4BBB-0D92-8461-A01D445CA88C}"/>
              </a:ext>
            </a:extLst>
          </p:cNvPr>
          <p:cNvSpPr>
            <a:spLocks noGrp="1" noChangeArrowheads="1"/>
          </p:cNvSpPr>
          <p:nvPr>
            <p:ph type="title"/>
          </p:nvPr>
        </p:nvSpPr>
        <p:spPr>
          <a:xfrm>
            <a:off x="457200" y="304800"/>
            <a:ext cx="8229600" cy="698500"/>
          </a:xfrm>
        </p:spPr>
        <p:txBody>
          <a:bodyPr/>
          <a:lstStyle/>
          <a:p>
            <a:pPr algn="ctr" eaLnBrk="1" hangingPunct="1">
              <a:defRPr/>
            </a:pPr>
            <a:r>
              <a:rPr lang="en-US" b="1" dirty="0">
                <a:solidFill>
                  <a:schemeClr val="accent6"/>
                </a:solidFill>
                <a:latin typeface="Verdana" pitchFamily="34" charset="0"/>
              </a:rPr>
              <a:t>GIVE THANKS</a:t>
            </a:r>
          </a:p>
        </p:txBody>
      </p:sp>
    </p:spTree>
    <p:extLst>
      <p:ext uri="{BB962C8B-B14F-4D97-AF65-F5344CB8AC3E}">
        <p14:creationId xmlns:p14="http://schemas.microsoft.com/office/powerpoint/2010/main" val="213055256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9" name="Rectangle 5">
            <a:extLst>
              <a:ext uri="{FF2B5EF4-FFF2-40B4-BE49-F238E27FC236}">
                <a16:creationId xmlns:a16="http://schemas.microsoft.com/office/drawing/2014/main" id="{33F59539-9F15-8A25-F0E2-DECA04D8AD5C}"/>
              </a:ext>
            </a:extLst>
          </p:cNvPr>
          <p:cNvSpPr>
            <a:spLocks noGrp="1" noChangeArrowheads="1"/>
          </p:cNvSpPr>
          <p:nvPr>
            <p:ph type="body" idx="1"/>
          </p:nvPr>
        </p:nvSpPr>
        <p:spPr>
          <a:xfrm>
            <a:off x="439800" y="1003300"/>
            <a:ext cx="8264400" cy="5702300"/>
          </a:xfrm>
        </p:spPr>
        <p:txBody>
          <a:bodyPr/>
          <a:lstStyle/>
          <a:p>
            <a:pPr algn="ctr" eaLnBrk="1" hangingPunct="1">
              <a:defRPr/>
            </a:pPr>
            <a:r>
              <a:rPr lang="en-US" sz="3000" i="1" dirty="0">
                <a:effectLst>
                  <a:outerShdw blurRad="38100" dist="38100" dir="2700000" algn="tl">
                    <a:srgbClr val="000000">
                      <a:alpha val="43137"/>
                    </a:srgbClr>
                  </a:outerShdw>
                </a:effectLst>
              </a:rPr>
              <a:t>“Then the seventh angel sounded; and there were loud voices in heaven, saying, ‘The kingdom of the world has become the kingdom of our Lord and of His Christ; and He will reign forever and ever.’ And the twenty-four elders, who sit on their thrones before God, fell on their faces and worshiped God, saying, ‘</a:t>
            </a:r>
            <a:r>
              <a:rPr lang="en-US" sz="3000" b="1" i="1" dirty="0">
                <a:effectLst>
                  <a:outerShdw blurRad="38100" dist="38100" dir="2700000" algn="tl">
                    <a:srgbClr val="000000">
                      <a:alpha val="43137"/>
                    </a:srgbClr>
                  </a:outerShdw>
                </a:effectLst>
              </a:rPr>
              <a:t>We give You thanks, O Lord God, the Almighty,</a:t>
            </a:r>
            <a:r>
              <a:rPr lang="en-US" sz="3000" i="1" dirty="0">
                <a:effectLst>
                  <a:outerShdw blurRad="38100" dist="38100" dir="2700000" algn="tl">
                    <a:srgbClr val="000000">
                      <a:alpha val="43137"/>
                    </a:srgbClr>
                  </a:outerShdw>
                </a:effectLst>
              </a:rPr>
              <a:t> who are and who were, because You have taken Your great power and have begun to reign.’”</a:t>
            </a:r>
            <a:r>
              <a:rPr lang="en-US" sz="3000" dirty="0">
                <a:effectLst>
                  <a:outerShdw blurRad="38100" dist="38100" dir="2700000" algn="tl">
                    <a:srgbClr val="000000">
                      <a:alpha val="43137"/>
                    </a:srgbClr>
                  </a:outerShdw>
                </a:effectLst>
              </a:rPr>
              <a:t> </a:t>
            </a:r>
            <a:br>
              <a:rPr lang="en-US" sz="3000" dirty="0">
                <a:effectLst>
                  <a:outerShdw blurRad="38100" dist="38100" dir="2700000" algn="tl">
                    <a:srgbClr val="000000">
                      <a:alpha val="43137"/>
                    </a:srgbClr>
                  </a:outerShdw>
                </a:effectLst>
              </a:rPr>
            </a:br>
            <a:r>
              <a:rPr lang="en-US" sz="3000" dirty="0">
                <a:effectLst>
                  <a:outerShdw blurRad="38100" dist="38100" dir="2700000" algn="tl">
                    <a:srgbClr val="000000">
                      <a:alpha val="43137"/>
                    </a:srgbClr>
                  </a:outerShdw>
                </a:effectLst>
              </a:rPr>
              <a:t> </a:t>
            </a:r>
            <a:r>
              <a:rPr lang="en-US" sz="3000" b="1" dirty="0">
                <a:solidFill>
                  <a:srgbClr val="FF0000"/>
                </a:solidFill>
                <a:effectLst>
                  <a:outerShdw blurRad="38100" dist="38100" dir="2700000" algn="tl">
                    <a:srgbClr val="000000">
                      <a:alpha val="43137"/>
                    </a:srgbClr>
                  </a:outerShdw>
                </a:effectLst>
              </a:rPr>
              <a:t>(Revelation 11:15-17)</a:t>
            </a:r>
          </a:p>
        </p:txBody>
      </p:sp>
      <p:sp>
        <p:nvSpPr>
          <p:cNvPr id="3" name="Rectangle 2">
            <a:extLst>
              <a:ext uri="{FF2B5EF4-FFF2-40B4-BE49-F238E27FC236}">
                <a16:creationId xmlns:a16="http://schemas.microsoft.com/office/drawing/2014/main" id="{19D0D658-94BB-49C9-5D68-73D3D6AD17E8}"/>
              </a:ext>
            </a:extLst>
          </p:cNvPr>
          <p:cNvSpPr>
            <a:spLocks noGrp="1" noChangeArrowheads="1"/>
          </p:cNvSpPr>
          <p:nvPr>
            <p:ph type="title"/>
          </p:nvPr>
        </p:nvSpPr>
        <p:spPr>
          <a:xfrm>
            <a:off x="457200" y="304800"/>
            <a:ext cx="8229600" cy="698500"/>
          </a:xfrm>
        </p:spPr>
        <p:txBody>
          <a:bodyPr/>
          <a:lstStyle/>
          <a:p>
            <a:pPr algn="ctr" eaLnBrk="1" hangingPunct="1">
              <a:defRPr/>
            </a:pPr>
            <a:r>
              <a:rPr lang="en-US" b="1" dirty="0">
                <a:solidFill>
                  <a:schemeClr val="accent6"/>
                </a:solidFill>
                <a:latin typeface="Verdana" pitchFamily="34" charset="0"/>
              </a:rPr>
              <a:t>GIVE THANKS</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9" name="Rectangle 5">
            <a:extLst>
              <a:ext uri="{FF2B5EF4-FFF2-40B4-BE49-F238E27FC236}">
                <a16:creationId xmlns:a16="http://schemas.microsoft.com/office/drawing/2014/main" id="{33F59539-9F15-8A25-F0E2-DECA04D8AD5C}"/>
              </a:ext>
            </a:extLst>
          </p:cNvPr>
          <p:cNvSpPr>
            <a:spLocks noGrp="1" noChangeArrowheads="1"/>
          </p:cNvSpPr>
          <p:nvPr>
            <p:ph type="body" idx="1"/>
          </p:nvPr>
        </p:nvSpPr>
        <p:spPr>
          <a:xfrm>
            <a:off x="114300" y="685800"/>
            <a:ext cx="8915400" cy="6044900"/>
          </a:xfrm>
        </p:spPr>
        <p:txBody>
          <a:bodyPr/>
          <a:lstStyle/>
          <a:p>
            <a:pPr algn="ctr" eaLnBrk="1" hangingPunct="1">
              <a:defRPr/>
            </a:pPr>
            <a:r>
              <a:rPr lang="en-US" sz="2600" i="1" dirty="0">
                <a:effectLst>
                  <a:outerShdw blurRad="38100" dist="38100" dir="2700000" algn="tl">
                    <a:srgbClr val="000000">
                      <a:alpha val="43137"/>
                    </a:srgbClr>
                  </a:outerShdw>
                </a:effectLst>
              </a:rPr>
              <a:t>“Behold, I tell you a mystery; we will not all sleep, but we will all be changed, in a moment, in the twinkling of an eye, at the last trumpet; for the trumpet will sound, and the dead will be raised imperishable, and we will be changed. For this perishable must put on the imperishable, and this mortal must put on immortality. But when this perishable will have put on the imperishable, and this mortal will have put on immortality, then will come about the saying that is written, ‘Death is swallowed up in victory. O death, where is your victory? O death, where is your sting?’ The sting of death is sin, and the power of sin is the law; but </a:t>
            </a:r>
            <a:r>
              <a:rPr lang="en-US" sz="2600" b="1" i="1" dirty="0">
                <a:effectLst>
                  <a:outerShdw blurRad="38100" dist="38100" dir="2700000" algn="tl">
                    <a:srgbClr val="000000">
                      <a:alpha val="43137"/>
                    </a:srgbClr>
                  </a:outerShdw>
                </a:effectLst>
              </a:rPr>
              <a:t>thanks be to God, who gives us the victory through our Lord Jesus Christ.</a:t>
            </a:r>
            <a:r>
              <a:rPr lang="en-US" sz="2600" i="1" dirty="0">
                <a:effectLst>
                  <a:outerShdw blurRad="38100" dist="38100" dir="2700000" algn="tl">
                    <a:srgbClr val="000000">
                      <a:alpha val="43137"/>
                    </a:srgbClr>
                  </a:outerShdw>
                </a:effectLst>
              </a:rPr>
              <a:t>“ </a:t>
            </a:r>
            <a:br>
              <a:rPr lang="en-US" sz="2600" i="1" dirty="0">
                <a:effectLst>
                  <a:outerShdw blurRad="38100" dist="38100" dir="2700000" algn="tl">
                    <a:srgbClr val="000000">
                      <a:alpha val="43137"/>
                    </a:srgbClr>
                  </a:outerShdw>
                </a:effectLst>
              </a:rPr>
            </a:br>
            <a:r>
              <a:rPr lang="en-US" sz="2600" b="1" dirty="0">
                <a:solidFill>
                  <a:srgbClr val="FF0000"/>
                </a:solidFill>
                <a:effectLst>
                  <a:outerShdw blurRad="38100" dist="38100" dir="2700000" algn="tl">
                    <a:srgbClr val="000000">
                      <a:alpha val="43137"/>
                    </a:srgbClr>
                  </a:outerShdw>
                </a:effectLst>
              </a:rPr>
              <a:t>(1 Corinthians 15:51-57)</a:t>
            </a:r>
          </a:p>
        </p:txBody>
      </p:sp>
      <p:sp>
        <p:nvSpPr>
          <p:cNvPr id="3" name="Rectangle 2">
            <a:extLst>
              <a:ext uri="{FF2B5EF4-FFF2-40B4-BE49-F238E27FC236}">
                <a16:creationId xmlns:a16="http://schemas.microsoft.com/office/drawing/2014/main" id="{19D0D658-94BB-49C9-5D68-73D3D6AD17E8}"/>
              </a:ext>
            </a:extLst>
          </p:cNvPr>
          <p:cNvSpPr>
            <a:spLocks noGrp="1" noChangeArrowheads="1"/>
          </p:cNvSpPr>
          <p:nvPr>
            <p:ph type="title"/>
          </p:nvPr>
        </p:nvSpPr>
        <p:spPr>
          <a:xfrm>
            <a:off x="457200" y="33988"/>
            <a:ext cx="8229600" cy="698500"/>
          </a:xfrm>
        </p:spPr>
        <p:txBody>
          <a:bodyPr/>
          <a:lstStyle/>
          <a:p>
            <a:pPr algn="ctr" eaLnBrk="1" hangingPunct="1">
              <a:defRPr/>
            </a:pPr>
            <a:r>
              <a:rPr lang="en-US" sz="4000" b="1" dirty="0">
                <a:solidFill>
                  <a:schemeClr val="accent6"/>
                </a:solidFill>
                <a:latin typeface="Verdana" pitchFamily="34" charset="0"/>
              </a:rPr>
              <a:t>THANK GOD FOR VICTORY</a:t>
            </a:r>
          </a:p>
        </p:txBody>
      </p:sp>
    </p:spTree>
    <p:extLst>
      <p:ext uri="{BB962C8B-B14F-4D97-AF65-F5344CB8AC3E}">
        <p14:creationId xmlns:p14="http://schemas.microsoft.com/office/powerpoint/2010/main" val="35352167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149">
                                            <p:txEl>
                                              <p:pRg st="0" end="0"/>
                                            </p:txEl>
                                          </p:spTgt>
                                        </p:tgtEl>
                                        <p:attrNameLst>
                                          <p:attrName>style.visibility</p:attrName>
                                        </p:attrNameLst>
                                      </p:cBhvr>
                                      <p:to>
                                        <p:strVal val="visible"/>
                                      </p:to>
                                    </p:set>
                                    <p:animEffect transition="in" filter="fade">
                                      <p:cBhvr>
                                        <p:cTn id="7" dur="1000"/>
                                        <p:tgtEl>
                                          <p:spTgt spid="6149">
                                            <p:txEl>
                                              <p:pRg st="0" end="0"/>
                                            </p:txEl>
                                          </p:spTgt>
                                        </p:tgtEl>
                                      </p:cBhvr>
                                    </p:animEffect>
                                    <p:anim calcmode="lin" valueType="num">
                                      <p:cBhvr>
                                        <p:cTn id="8" dur="1000" fill="hold"/>
                                        <p:tgtEl>
                                          <p:spTgt spid="614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6149">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9" grpId="0" build="p"/>
      <p:bldP spid="3" grpId="0"/>
    </p:bld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9" name="Rectangle 5">
            <a:extLst>
              <a:ext uri="{FF2B5EF4-FFF2-40B4-BE49-F238E27FC236}">
                <a16:creationId xmlns:a16="http://schemas.microsoft.com/office/drawing/2014/main" id="{33F59539-9F15-8A25-F0E2-DECA04D8AD5C}"/>
              </a:ext>
            </a:extLst>
          </p:cNvPr>
          <p:cNvSpPr>
            <a:spLocks noGrp="1" noChangeArrowheads="1"/>
          </p:cNvSpPr>
          <p:nvPr>
            <p:ph type="body" idx="1"/>
          </p:nvPr>
        </p:nvSpPr>
        <p:spPr>
          <a:xfrm>
            <a:off x="321733" y="685800"/>
            <a:ext cx="8500534" cy="6125635"/>
          </a:xfrm>
        </p:spPr>
        <p:txBody>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altLang="en-US"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Tahoma" panose="020B0604030504040204" pitchFamily="34" charset="0"/>
                <a:ea typeface="Tahoma" panose="020B0604030504040204" pitchFamily="34" charset="0"/>
                <a:cs typeface="Tahoma" panose="020B0604030504040204" pitchFamily="34" charset="0"/>
              </a:rPr>
              <a:t>Hear the word of God </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altLang="en-US" sz="24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Tahoma" panose="020B0604030504040204" pitchFamily="34" charset="0"/>
                <a:ea typeface="Tahoma" panose="020B0604030504040204" pitchFamily="34" charset="0"/>
                <a:cs typeface="Tahoma" panose="020B0604030504040204" pitchFamily="34" charset="0"/>
              </a:rPr>
              <a:t>			(James 1:21; Romans</a:t>
            </a:r>
            <a:r>
              <a:rPr kumimoji="0" lang="en-US" altLang="en-US" sz="2400" b="1" i="0" u="none" strike="noStrike" kern="1200" cap="none" spc="0" normalizeH="0" noProof="0" dirty="0">
                <a:ln>
                  <a:noFill/>
                </a:ln>
                <a:solidFill>
                  <a:srgbClr val="FF0000"/>
                </a:solidFill>
                <a:effectLst>
                  <a:outerShdw blurRad="38100" dist="38100" dir="2700000" algn="tl">
                    <a:srgbClr val="000000">
                      <a:alpha val="43137"/>
                    </a:srgbClr>
                  </a:outerShdw>
                </a:effectLst>
                <a:uLnTx/>
                <a:uFillTx/>
                <a:latin typeface="Tahoma" panose="020B0604030504040204" pitchFamily="34" charset="0"/>
                <a:ea typeface="Tahoma" panose="020B0604030504040204" pitchFamily="34" charset="0"/>
                <a:cs typeface="Tahoma" panose="020B0604030504040204" pitchFamily="34" charset="0"/>
              </a:rPr>
              <a:t> 10:17</a:t>
            </a:r>
            <a:r>
              <a:rPr kumimoji="0" lang="en-US" altLang="en-US" sz="24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Tahoma" panose="020B0604030504040204" pitchFamily="34" charset="0"/>
                <a:ea typeface="Tahoma" panose="020B0604030504040204" pitchFamily="34" charset="0"/>
                <a:cs typeface="Tahoma" panose="020B0604030504040204" pitchFamily="34" charset="0"/>
              </a:rPr>
              <a:t>)</a:t>
            </a:r>
            <a:endParaRPr kumimoji="0" lang="en-US" altLang="en-US" sz="24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Tahoma" panose="020B0604030504040204" pitchFamily="34" charset="0"/>
              <a:ea typeface="Tahoma" panose="020B0604030504040204" pitchFamily="34" charset="0"/>
              <a:cs typeface="Tahoma" panose="020B0604030504040204" pitchFamily="34" charset="0"/>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altLang="en-US"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Tahoma" panose="020B0604030504040204" pitchFamily="34" charset="0"/>
                <a:ea typeface="Tahoma" panose="020B0604030504040204" pitchFamily="34" charset="0"/>
                <a:cs typeface="Tahoma" panose="020B0604030504040204" pitchFamily="34" charset="0"/>
              </a:rPr>
              <a:t>Believe the gospel message </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altLang="en-US" sz="24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Tahoma" panose="020B0604030504040204" pitchFamily="34" charset="0"/>
                <a:ea typeface="Tahoma" panose="020B0604030504040204" pitchFamily="34" charset="0"/>
                <a:cs typeface="Tahoma" panose="020B0604030504040204" pitchFamily="34" charset="0"/>
              </a:rPr>
              <a:t>			(Hebrews 11:6; John 8:24)</a:t>
            </a:r>
            <a:endParaRPr kumimoji="0" lang="en-US" altLang="en-US" sz="24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Tahoma" panose="020B0604030504040204" pitchFamily="34" charset="0"/>
              <a:ea typeface="Tahoma" panose="020B0604030504040204" pitchFamily="34" charset="0"/>
              <a:cs typeface="Tahoma" panose="020B0604030504040204" pitchFamily="34" charset="0"/>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altLang="en-US"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Tahoma" panose="020B0604030504040204" pitchFamily="34" charset="0"/>
                <a:ea typeface="Tahoma" panose="020B0604030504040204" pitchFamily="34" charset="0"/>
                <a:cs typeface="Tahoma" panose="020B0604030504040204" pitchFamily="34" charset="0"/>
              </a:rPr>
              <a:t>Repent of sins </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altLang="en-US" sz="24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Tahoma" panose="020B0604030504040204" pitchFamily="34" charset="0"/>
                <a:ea typeface="Tahoma" panose="020B0604030504040204" pitchFamily="34" charset="0"/>
                <a:cs typeface="Tahoma" panose="020B0604030504040204" pitchFamily="34" charset="0"/>
              </a:rPr>
              <a:t>			(Luke 13:3; Acts 17:30-31)</a:t>
            </a:r>
            <a:endParaRPr kumimoji="0" lang="en-US" altLang="en-US" sz="24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Tahoma" panose="020B0604030504040204" pitchFamily="34" charset="0"/>
              <a:ea typeface="Tahoma" panose="020B0604030504040204" pitchFamily="34" charset="0"/>
              <a:cs typeface="Tahoma" panose="020B0604030504040204" pitchFamily="34" charset="0"/>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altLang="en-US"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Tahoma" panose="020B0604030504040204" pitchFamily="34" charset="0"/>
                <a:ea typeface="Tahoma" panose="020B0604030504040204" pitchFamily="34" charset="0"/>
                <a:cs typeface="Tahoma" panose="020B0604030504040204" pitchFamily="34" charset="0"/>
              </a:rPr>
              <a:t>Confess Jesus Christ </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altLang="en-US" sz="24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Tahoma" panose="020B0604030504040204" pitchFamily="34" charset="0"/>
                <a:ea typeface="Tahoma" panose="020B0604030504040204" pitchFamily="34" charset="0"/>
                <a:cs typeface="Tahoma" panose="020B0604030504040204" pitchFamily="34" charset="0"/>
              </a:rPr>
              <a:t>			(Romans 10:10; Matthew 10:32-33)</a:t>
            </a:r>
            <a:endParaRPr kumimoji="0" lang="en-US" altLang="en-US" sz="24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Tahoma" panose="020B0604030504040204" pitchFamily="34" charset="0"/>
              <a:ea typeface="Tahoma" panose="020B0604030504040204" pitchFamily="34" charset="0"/>
              <a:cs typeface="Tahoma" panose="020B0604030504040204" pitchFamily="34" charset="0"/>
            </a:endParaRPr>
          </a:p>
          <a:p>
            <a:pPr marL="0" lvl="0" indent="0" eaLnBrk="1" fontAlgn="auto" hangingPunct="1">
              <a:lnSpc>
                <a:spcPct val="90000"/>
              </a:lnSpc>
              <a:spcBef>
                <a:spcPts val="1000"/>
              </a:spcBef>
              <a:spcAft>
                <a:spcPts val="0"/>
              </a:spcAft>
              <a:buClrTx/>
              <a:buSzTx/>
              <a:buNone/>
              <a:defRPr/>
            </a:pPr>
            <a:r>
              <a:rPr kumimoji="0" lang="en-US" altLang="en-US"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Tahoma" panose="020B0604030504040204" pitchFamily="34" charset="0"/>
                <a:ea typeface="Tahoma" panose="020B0604030504040204" pitchFamily="34" charset="0"/>
                <a:cs typeface="Tahoma" panose="020B0604030504040204" pitchFamily="34" charset="0"/>
              </a:rPr>
              <a:t>Be Baptized for Forgiveness</a:t>
            </a:r>
          </a:p>
          <a:p>
            <a:pPr marL="0" lvl="0" indent="0" eaLnBrk="1" fontAlgn="auto" hangingPunct="1">
              <a:lnSpc>
                <a:spcPct val="90000"/>
              </a:lnSpc>
              <a:spcBef>
                <a:spcPts val="1000"/>
              </a:spcBef>
              <a:spcAft>
                <a:spcPts val="0"/>
              </a:spcAft>
              <a:buClrTx/>
              <a:buSzTx/>
              <a:buNone/>
              <a:defRPr/>
            </a:pPr>
            <a:r>
              <a:rPr lang="en-US" altLang="en-US" sz="2400" b="1" kern="1200"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(Mark 16:15-16; Acts 2:38</a:t>
            </a:r>
            <a:r>
              <a:rPr kumimoji="0" lang="en-US" altLang="en-US" sz="24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Tahoma" panose="020B0604030504040204" pitchFamily="34" charset="0"/>
                <a:ea typeface="Tahoma" panose="020B0604030504040204" pitchFamily="34" charset="0"/>
                <a:cs typeface="Tahoma" panose="020B0604030504040204" pitchFamily="34" charset="0"/>
              </a:rPr>
              <a:t>)</a:t>
            </a:r>
            <a:endParaRPr kumimoji="0" lang="en-US" altLang="en-US" sz="24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Tahoma" panose="020B0604030504040204" pitchFamily="34" charset="0"/>
              <a:ea typeface="Tahoma" panose="020B0604030504040204" pitchFamily="34" charset="0"/>
              <a:cs typeface="Tahoma" panose="020B0604030504040204" pitchFamily="34" charset="0"/>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altLang="en-US"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Tahoma" panose="020B0604030504040204" pitchFamily="34" charset="0"/>
                <a:ea typeface="Tahoma" panose="020B0604030504040204" pitchFamily="34" charset="0"/>
                <a:cs typeface="Tahoma" panose="020B0604030504040204" pitchFamily="34" charset="0"/>
              </a:rPr>
              <a:t>Remain Obedient </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altLang="en-US" sz="24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Tahoma" panose="020B0604030504040204" pitchFamily="34" charset="0"/>
                <a:ea typeface="Tahoma" panose="020B0604030504040204" pitchFamily="34" charset="0"/>
                <a:cs typeface="Tahoma" panose="020B0604030504040204" pitchFamily="34" charset="0"/>
              </a:rPr>
              <a:t>			(Matthew 7:21; Hebrews 3:12)</a:t>
            </a:r>
          </a:p>
        </p:txBody>
      </p:sp>
      <p:sp>
        <p:nvSpPr>
          <p:cNvPr id="3" name="Rectangle 2">
            <a:extLst>
              <a:ext uri="{FF2B5EF4-FFF2-40B4-BE49-F238E27FC236}">
                <a16:creationId xmlns:a16="http://schemas.microsoft.com/office/drawing/2014/main" id="{19D0D658-94BB-49C9-5D68-73D3D6AD17E8}"/>
              </a:ext>
            </a:extLst>
          </p:cNvPr>
          <p:cNvSpPr>
            <a:spLocks noGrp="1" noChangeArrowheads="1"/>
          </p:cNvSpPr>
          <p:nvPr>
            <p:ph type="title"/>
          </p:nvPr>
        </p:nvSpPr>
        <p:spPr>
          <a:xfrm>
            <a:off x="457200" y="16933"/>
            <a:ext cx="8229600" cy="698500"/>
          </a:xfrm>
        </p:spPr>
        <p:txBody>
          <a:bodyPr/>
          <a:lstStyle/>
          <a:p>
            <a:pPr algn="ctr" eaLnBrk="1" hangingPunct="1">
              <a:defRPr/>
            </a:pPr>
            <a:r>
              <a:rPr lang="en-US" sz="4000" b="1" dirty="0">
                <a:solidFill>
                  <a:schemeClr val="accent6"/>
                </a:solidFill>
                <a:latin typeface="Verdana" pitchFamily="34" charset="0"/>
              </a:rPr>
              <a:t>GOD’S PLAN OF SALVATION</a:t>
            </a:r>
          </a:p>
        </p:txBody>
      </p:sp>
    </p:spTree>
    <p:extLst>
      <p:ext uri="{BB962C8B-B14F-4D97-AF65-F5344CB8AC3E}">
        <p14:creationId xmlns:p14="http://schemas.microsoft.com/office/powerpoint/2010/main" val="42414319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149">
                                            <p:txEl>
                                              <p:pRg st="0" end="0"/>
                                            </p:txEl>
                                          </p:spTgt>
                                        </p:tgtEl>
                                        <p:attrNameLst>
                                          <p:attrName>style.visibility</p:attrName>
                                        </p:attrNameLst>
                                      </p:cBhvr>
                                      <p:to>
                                        <p:strVal val="visible"/>
                                      </p:to>
                                    </p:set>
                                    <p:animEffect transition="in" filter="fade">
                                      <p:cBhvr>
                                        <p:cTn id="7" dur="1000"/>
                                        <p:tgtEl>
                                          <p:spTgt spid="6149">
                                            <p:txEl>
                                              <p:pRg st="0" end="0"/>
                                            </p:txEl>
                                          </p:spTgt>
                                        </p:tgtEl>
                                      </p:cBhvr>
                                    </p:animEffect>
                                    <p:anim calcmode="lin" valueType="num">
                                      <p:cBhvr>
                                        <p:cTn id="8" dur="1000" fill="hold"/>
                                        <p:tgtEl>
                                          <p:spTgt spid="614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6149">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6149">
                                            <p:txEl>
                                              <p:pRg st="1" end="1"/>
                                            </p:txEl>
                                          </p:spTgt>
                                        </p:tgtEl>
                                        <p:attrNameLst>
                                          <p:attrName>style.visibility</p:attrName>
                                        </p:attrNameLst>
                                      </p:cBhvr>
                                      <p:to>
                                        <p:strVal val="visible"/>
                                      </p:to>
                                    </p:set>
                                    <p:animEffect transition="in" filter="fade">
                                      <p:cBhvr>
                                        <p:cTn id="12" dur="1000"/>
                                        <p:tgtEl>
                                          <p:spTgt spid="6149">
                                            <p:txEl>
                                              <p:pRg st="1" end="1"/>
                                            </p:txEl>
                                          </p:spTgt>
                                        </p:tgtEl>
                                      </p:cBhvr>
                                    </p:animEffect>
                                    <p:anim calcmode="lin" valueType="num">
                                      <p:cBhvr>
                                        <p:cTn id="13" dur="1000" fill="hold"/>
                                        <p:tgtEl>
                                          <p:spTgt spid="6149">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6149">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6149">
                                            <p:txEl>
                                              <p:pRg st="2" end="2"/>
                                            </p:txEl>
                                          </p:spTgt>
                                        </p:tgtEl>
                                        <p:attrNameLst>
                                          <p:attrName>style.visibility</p:attrName>
                                        </p:attrNameLst>
                                      </p:cBhvr>
                                      <p:to>
                                        <p:strVal val="visible"/>
                                      </p:to>
                                    </p:set>
                                    <p:animEffect transition="in" filter="fade">
                                      <p:cBhvr>
                                        <p:cTn id="19" dur="1000"/>
                                        <p:tgtEl>
                                          <p:spTgt spid="6149">
                                            <p:txEl>
                                              <p:pRg st="2" end="2"/>
                                            </p:txEl>
                                          </p:spTgt>
                                        </p:tgtEl>
                                      </p:cBhvr>
                                    </p:animEffect>
                                    <p:anim calcmode="lin" valueType="num">
                                      <p:cBhvr>
                                        <p:cTn id="20" dur="1000" fill="hold"/>
                                        <p:tgtEl>
                                          <p:spTgt spid="6149">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6149">
                                            <p:txEl>
                                              <p:pRg st="2" end="2"/>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6149">
                                            <p:txEl>
                                              <p:pRg st="3" end="3"/>
                                            </p:txEl>
                                          </p:spTgt>
                                        </p:tgtEl>
                                        <p:attrNameLst>
                                          <p:attrName>style.visibility</p:attrName>
                                        </p:attrNameLst>
                                      </p:cBhvr>
                                      <p:to>
                                        <p:strVal val="visible"/>
                                      </p:to>
                                    </p:set>
                                    <p:animEffect transition="in" filter="fade">
                                      <p:cBhvr>
                                        <p:cTn id="24" dur="1000"/>
                                        <p:tgtEl>
                                          <p:spTgt spid="6149">
                                            <p:txEl>
                                              <p:pRg st="3" end="3"/>
                                            </p:txEl>
                                          </p:spTgt>
                                        </p:tgtEl>
                                      </p:cBhvr>
                                    </p:animEffect>
                                    <p:anim calcmode="lin" valueType="num">
                                      <p:cBhvr>
                                        <p:cTn id="25" dur="1000" fill="hold"/>
                                        <p:tgtEl>
                                          <p:spTgt spid="6149">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6149">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grpId="0" nodeType="clickEffect">
                                  <p:stCondLst>
                                    <p:cond delay="0"/>
                                  </p:stCondLst>
                                  <p:childTnLst>
                                    <p:set>
                                      <p:cBhvr>
                                        <p:cTn id="30" dur="1" fill="hold">
                                          <p:stCondLst>
                                            <p:cond delay="0"/>
                                          </p:stCondLst>
                                        </p:cTn>
                                        <p:tgtEl>
                                          <p:spTgt spid="6149">
                                            <p:txEl>
                                              <p:pRg st="4" end="4"/>
                                            </p:txEl>
                                          </p:spTgt>
                                        </p:tgtEl>
                                        <p:attrNameLst>
                                          <p:attrName>style.visibility</p:attrName>
                                        </p:attrNameLst>
                                      </p:cBhvr>
                                      <p:to>
                                        <p:strVal val="visible"/>
                                      </p:to>
                                    </p:set>
                                    <p:animEffect transition="in" filter="fade">
                                      <p:cBhvr>
                                        <p:cTn id="31" dur="1000"/>
                                        <p:tgtEl>
                                          <p:spTgt spid="6149">
                                            <p:txEl>
                                              <p:pRg st="4" end="4"/>
                                            </p:txEl>
                                          </p:spTgt>
                                        </p:tgtEl>
                                      </p:cBhvr>
                                    </p:animEffect>
                                    <p:anim calcmode="lin" valueType="num">
                                      <p:cBhvr>
                                        <p:cTn id="32" dur="1000" fill="hold"/>
                                        <p:tgtEl>
                                          <p:spTgt spid="6149">
                                            <p:txEl>
                                              <p:pRg st="4" end="4"/>
                                            </p:txEl>
                                          </p:spTgt>
                                        </p:tgtEl>
                                        <p:attrNameLst>
                                          <p:attrName>ppt_x</p:attrName>
                                        </p:attrNameLst>
                                      </p:cBhvr>
                                      <p:tavLst>
                                        <p:tav tm="0">
                                          <p:val>
                                            <p:strVal val="#ppt_x"/>
                                          </p:val>
                                        </p:tav>
                                        <p:tav tm="100000">
                                          <p:val>
                                            <p:strVal val="#ppt_x"/>
                                          </p:val>
                                        </p:tav>
                                      </p:tavLst>
                                    </p:anim>
                                    <p:anim calcmode="lin" valueType="num">
                                      <p:cBhvr>
                                        <p:cTn id="33" dur="1000" fill="hold"/>
                                        <p:tgtEl>
                                          <p:spTgt spid="6149">
                                            <p:txEl>
                                              <p:pRg st="4" end="4"/>
                                            </p:txEl>
                                          </p:spTgt>
                                        </p:tgtEl>
                                        <p:attrNameLst>
                                          <p:attrName>ppt_y</p:attrName>
                                        </p:attrNameLst>
                                      </p:cBhvr>
                                      <p:tavLst>
                                        <p:tav tm="0">
                                          <p:val>
                                            <p:strVal val="#ppt_y+.1"/>
                                          </p:val>
                                        </p:tav>
                                        <p:tav tm="100000">
                                          <p:val>
                                            <p:strVal val="#ppt_y"/>
                                          </p:val>
                                        </p:tav>
                                      </p:tavLst>
                                    </p:anim>
                                  </p:childTnLst>
                                </p:cTn>
                              </p:par>
                              <p:par>
                                <p:cTn id="34" presetID="42" presetClass="entr" presetSubtype="0" fill="hold" grpId="0" nodeType="withEffect">
                                  <p:stCondLst>
                                    <p:cond delay="0"/>
                                  </p:stCondLst>
                                  <p:childTnLst>
                                    <p:set>
                                      <p:cBhvr>
                                        <p:cTn id="35" dur="1" fill="hold">
                                          <p:stCondLst>
                                            <p:cond delay="0"/>
                                          </p:stCondLst>
                                        </p:cTn>
                                        <p:tgtEl>
                                          <p:spTgt spid="6149">
                                            <p:txEl>
                                              <p:pRg st="5" end="5"/>
                                            </p:txEl>
                                          </p:spTgt>
                                        </p:tgtEl>
                                        <p:attrNameLst>
                                          <p:attrName>style.visibility</p:attrName>
                                        </p:attrNameLst>
                                      </p:cBhvr>
                                      <p:to>
                                        <p:strVal val="visible"/>
                                      </p:to>
                                    </p:set>
                                    <p:animEffect transition="in" filter="fade">
                                      <p:cBhvr>
                                        <p:cTn id="36" dur="1000"/>
                                        <p:tgtEl>
                                          <p:spTgt spid="6149">
                                            <p:txEl>
                                              <p:pRg st="5" end="5"/>
                                            </p:txEl>
                                          </p:spTgt>
                                        </p:tgtEl>
                                      </p:cBhvr>
                                    </p:animEffect>
                                    <p:anim calcmode="lin" valueType="num">
                                      <p:cBhvr>
                                        <p:cTn id="37" dur="1000" fill="hold"/>
                                        <p:tgtEl>
                                          <p:spTgt spid="6149">
                                            <p:txEl>
                                              <p:pRg st="5" end="5"/>
                                            </p:txEl>
                                          </p:spTgt>
                                        </p:tgtEl>
                                        <p:attrNameLst>
                                          <p:attrName>ppt_x</p:attrName>
                                        </p:attrNameLst>
                                      </p:cBhvr>
                                      <p:tavLst>
                                        <p:tav tm="0">
                                          <p:val>
                                            <p:strVal val="#ppt_x"/>
                                          </p:val>
                                        </p:tav>
                                        <p:tav tm="100000">
                                          <p:val>
                                            <p:strVal val="#ppt_x"/>
                                          </p:val>
                                        </p:tav>
                                      </p:tavLst>
                                    </p:anim>
                                    <p:anim calcmode="lin" valueType="num">
                                      <p:cBhvr>
                                        <p:cTn id="38" dur="1000" fill="hold"/>
                                        <p:tgtEl>
                                          <p:spTgt spid="6149">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42" presetClass="entr" presetSubtype="0" fill="hold" grpId="0" nodeType="clickEffect">
                                  <p:stCondLst>
                                    <p:cond delay="0"/>
                                  </p:stCondLst>
                                  <p:childTnLst>
                                    <p:set>
                                      <p:cBhvr>
                                        <p:cTn id="42" dur="1" fill="hold">
                                          <p:stCondLst>
                                            <p:cond delay="0"/>
                                          </p:stCondLst>
                                        </p:cTn>
                                        <p:tgtEl>
                                          <p:spTgt spid="6149">
                                            <p:txEl>
                                              <p:pRg st="6" end="6"/>
                                            </p:txEl>
                                          </p:spTgt>
                                        </p:tgtEl>
                                        <p:attrNameLst>
                                          <p:attrName>style.visibility</p:attrName>
                                        </p:attrNameLst>
                                      </p:cBhvr>
                                      <p:to>
                                        <p:strVal val="visible"/>
                                      </p:to>
                                    </p:set>
                                    <p:animEffect transition="in" filter="fade">
                                      <p:cBhvr>
                                        <p:cTn id="43" dur="1000"/>
                                        <p:tgtEl>
                                          <p:spTgt spid="6149">
                                            <p:txEl>
                                              <p:pRg st="6" end="6"/>
                                            </p:txEl>
                                          </p:spTgt>
                                        </p:tgtEl>
                                      </p:cBhvr>
                                    </p:animEffect>
                                    <p:anim calcmode="lin" valueType="num">
                                      <p:cBhvr>
                                        <p:cTn id="44" dur="1000" fill="hold"/>
                                        <p:tgtEl>
                                          <p:spTgt spid="6149">
                                            <p:txEl>
                                              <p:pRg st="6" end="6"/>
                                            </p:txEl>
                                          </p:spTgt>
                                        </p:tgtEl>
                                        <p:attrNameLst>
                                          <p:attrName>ppt_x</p:attrName>
                                        </p:attrNameLst>
                                      </p:cBhvr>
                                      <p:tavLst>
                                        <p:tav tm="0">
                                          <p:val>
                                            <p:strVal val="#ppt_x"/>
                                          </p:val>
                                        </p:tav>
                                        <p:tav tm="100000">
                                          <p:val>
                                            <p:strVal val="#ppt_x"/>
                                          </p:val>
                                        </p:tav>
                                      </p:tavLst>
                                    </p:anim>
                                    <p:anim calcmode="lin" valueType="num">
                                      <p:cBhvr>
                                        <p:cTn id="45" dur="1000" fill="hold"/>
                                        <p:tgtEl>
                                          <p:spTgt spid="6149">
                                            <p:txEl>
                                              <p:pRg st="6" end="6"/>
                                            </p:txEl>
                                          </p:spTgt>
                                        </p:tgtEl>
                                        <p:attrNameLst>
                                          <p:attrName>ppt_y</p:attrName>
                                        </p:attrNameLst>
                                      </p:cBhvr>
                                      <p:tavLst>
                                        <p:tav tm="0">
                                          <p:val>
                                            <p:strVal val="#ppt_y+.1"/>
                                          </p:val>
                                        </p:tav>
                                        <p:tav tm="100000">
                                          <p:val>
                                            <p:strVal val="#ppt_y"/>
                                          </p:val>
                                        </p:tav>
                                      </p:tavLst>
                                    </p:anim>
                                  </p:childTnLst>
                                </p:cTn>
                              </p:par>
                              <p:par>
                                <p:cTn id="46" presetID="42" presetClass="entr" presetSubtype="0" fill="hold" grpId="0" nodeType="withEffect">
                                  <p:stCondLst>
                                    <p:cond delay="0"/>
                                  </p:stCondLst>
                                  <p:childTnLst>
                                    <p:set>
                                      <p:cBhvr>
                                        <p:cTn id="47" dur="1" fill="hold">
                                          <p:stCondLst>
                                            <p:cond delay="0"/>
                                          </p:stCondLst>
                                        </p:cTn>
                                        <p:tgtEl>
                                          <p:spTgt spid="6149">
                                            <p:txEl>
                                              <p:pRg st="7" end="7"/>
                                            </p:txEl>
                                          </p:spTgt>
                                        </p:tgtEl>
                                        <p:attrNameLst>
                                          <p:attrName>style.visibility</p:attrName>
                                        </p:attrNameLst>
                                      </p:cBhvr>
                                      <p:to>
                                        <p:strVal val="visible"/>
                                      </p:to>
                                    </p:set>
                                    <p:animEffect transition="in" filter="fade">
                                      <p:cBhvr>
                                        <p:cTn id="48" dur="1000"/>
                                        <p:tgtEl>
                                          <p:spTgt spid="6149">
                                            <p:txEl>
                                              <p:pRg st="7" end="7"/>
                                            </p:txEl>
                                          </p:spTgt>
                                        </p:tgtEl>
                                      </p:cBhvr>
                                    </p:animEffect>
                                    <p:anim calcmode="lin" valueType="num">
                                      <p:cBhvr>
                                        <p:cTn id="49" dur="1000" fill="hold"/>
                                        <p:tgtEl>
                                          <p:spTgt spid="6149">
                                            <p:txEl>
                                              <p:pRg st="7" end="7"/>
                                            </p:txEl>
                                          </p:spTgt>
                                        </p:tgtEl>
                                        <p:attrNameLst>
                                          <p:attrName>ppt_x</p:attrName>
                                        </p:attrNameLst>
                                      </p:cBhvr>
                                      <p:tavLst>
                                        <p:tav tm="0">
                                          <p:val>
                                            <p:strVal val="#ppt_x"/>
                                          </p:val>
                                        </p:tav>
                                        <p:tav tm="100000">
                                          <p:val>
                                            <p:strVal val="#ppt_x"/>
                                          </p:val>
                                        </p:tav>
                                      </p:tavLst>
                                    </p:anim>
                                    <p:anim calcmode="lin" valueType="num">
                                      <p:cBhvr>
                                        <p:cTn id="50" dur="1000" fill="hold"/>
                                        <p:tgtEl>
                                          <p:spTgt spid="6149">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42" presetClass="entr" presetSubtype="0" fill="hold" grpId="0" nodeType="clickEffect">
                                  <p:stCondLst>
                                    <p:cond delay="0"/>
                                  </p:stCondLst>
                                  <p:childTnLst>
                                    <p:set>
                                      <p:cBhvr>
                                        <p:cTn id="54" dur="1" fill="hold">
                                          <p:stCondLst>
                                            <p:cond delay="0"/>
                                          </p:stCondLst>
                                        </p:cTn>
                                        <p:tgtEl>
                                          <p:spTgt spid="6149">
                                            <p:txEl>
                                              <p:pRg st="8" end="8"/>
                                            </p:txEl>
                                          </p:spTgt>
                                        </p:tgtEl>
                                        <p:attrNameLst>
                                          <p:attrName>style.visibility</p:attrName>
                                        </p:attrNameLst>
                                      </p:cBhvr>
                                      <p:to>
                                        <p:strVal val="visible"/>
                                      </p:to>
                                    </p:set>
                                    <p:animEffect transition="in" filter="fade">
                                      <p:cBhvr>
                                        <p:cTn id="55" dur="1000"/>
                                        <p:tgtEl>
                                          <p:spTgt spid="6149">
                                            <p:txEl>
                                              <p:pRg st="8" end="8"/>
                                            </p:txEl>
                                          </p:spTgt>
                                        </p:tgtEl>
                                      </p:cBhvr>
                                    </p:animEffect>
                                    <p:anim calcmode="lin" valueType="num">
                                      <p:cBhvr>
                                        <p:cTn id="56" dur="1000" fill="hold"/>
                                        <p:tgtEl>
                                          <p:spTgt spid="6149">
                                            <p:txEl>
                                              <p:pRg st="8" end="8"/>
                                            </p:txEl>
                                          </p:spTgt>
                                        </p:tgtEl>
                                        <p:attrNameLst>
                                          <p:attrName>ppt_x</p:attrName>
                                        </p:attrNameLst>
                                      </p:cBhvr>
                                      <p:tavLst>
                                        <p:tav tm="0">
                                          <p:val>
                                            <p:strVal val="#ppt_x"/>
                                          </p:val>
                                        </p:tav>
                                        <p:tav tm="100000">
                                          <p:val>
                                            <p:strVal val="#ppt_x"/>
                                          </p:val>
                                        </p:tav>
                                      </p:tavLst>
                                    </p:anim>
                                    <p:anim calcmode="lin" valueType="num">
                                      <p:cBhvr>
                                        <p:cTn id="57" dur="1000" fill="hold"/>
                                        <p:tgtEl>
                                          <p:spTgt spid="6149">
                                            <p:txEl>
                                              <p:pRg st="8" end="8"/>
                                            </p:txEl>
                                          </p:spTgt>
                                        </p:tgtEl>
                                        <p:attrNameLst>
                                          <p:attrName>ppt_y</p:attrName>
                                        </p:attrNameLst>
                                      </p:cBhvr>
                                      <p:tavLst>
                                        <p:tav tm="0">
                                          <p:val>
                                            <p:strVal val="#ppt_y+.1"/>
                                          </p:val>
                                        </p:tav>
                                        <p:tav tm="100000">
                                          <p:val>
                                            <p:strVal val="#ppt_y"/>
                                          </p:val>
                                        </p:tav>
                                      </p:tavLst>
                                    </p:anim>
                                  </p:childTnLst>
                                </p:cTn>
                              </p:par>
                              <p:par>
                                <p:cTn id="58" presetID="42" presetClass="entr" presetSubtype="0" fill="hold" grpId="0" nodeType="withEffect">
                                  <p:stCondLst>
                                    <p:cond delay="0"/>
                                  </p:stCondLst>
                                  <p:childTnLst>
                                    <p:set>
                                      <p:cBhvr>
                                        <p:cTn id="59" dur="1" fill="hold">
                                          <p:stCondLst>
                                            <p:cond delay="0"/>
                                          </p:stCondLst>
                                        </p:cTn>
                                        <p:tgtEl>
                                          <p:spTgt spid="6149">
                                            <p:txEl>
                                              <p:pRg st="9" end="9"/>
                                            </p:txEl>
                                          </p:spTgt>
                                        </p:tgtEl>
                                        <p:attrNameLst>
                                          <p:attrName>style.visibility</p:attrName>
                                        </p:attrNameLst>
                                      </p:cBhvr>
                                      <p:to>
                                        <p:strVal val="visible"/>
                                      </p:to>
                                    </p:set>
                                    <p:animEffect transition="in" filter="fade">
                                      <p:cBhvr>
                                        <p:cTn id="60" dur="1000"/>
                                        <p:tgtEl>
                                          <p:spTgt spid="6149">
                                            <p:txEl>
                                              <p:pRg st="9" end="9"/>
                                            </p:txEl>
                                          </p:spTgt>
                                        </p:tgtEl>
                                      </p:cBhvr>
                                    </p:animEffect>
                                    <p:anim calcmode="lin" valueType="num">
                                      <p:cBhvr>
                                        <p:cTn id="61" dur="1000" fill="hold"/>
                                        <p:tgtEl>
                                          <p:spTgt spid="6149">
                                            <p:txEl>
                                              <p:pRg st="9" end="9"/>
                                            </p:txEl>
                                          </p:spTgt>
                                        </p:tgtEl>
                                        <p:attrNameLst>
                                          <p:attrName>ppt_x</p:attrName>
                                        </p:attrNameLst>
                                      </p:cBhvr>
                                      <p:tavLst>
                                        <p:tav tm="0">
                                          <p:val>
                                            <p:strVal val="#ppt_x"/>
                                          </p:val>
                                        </p:tav>
                                        <p:tav tm="100000">
                                          <p:val>
                                            <p:strVal val="#ppt_x"/>
                                          </p:val>
                                        </p:tav>
                                      </p:tavLst>
                                    </p:anim>
                                    <p:anim calcmode="lin" valueType="num">
                                      <p:cBhvr>
                                        <p:cTn id="62" dur="1000" fill="hold"/>
                                        <p:tgtEl>
                                          <p:spTgt spid="6149">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42" presetClass="entr" presetSubtype="0" fill="hold" grpId="0" nodeType="clickEffect">
                                  <p:stCondLst>
                                    <p:cond delay="0"/>
                                  </p:stCondLst>
                                  <p:childTnLst>
                                    <p:set>
                                      <p:cBhvr>
                                        <p:cTn id="66" dur="1" fill="hold">
                                          <p:stCondLst>
                                            <p:cond delay="0"/>
                                          </p:stCondLst>
                                        </p:cTn>
                                        <p:tgtEl>
                                          <p:spTgt spid="6149">
                                            <p:txEl>
                                              <p:pRg st="10" end="10"/>
                                            </p:txEl>
                                          </p:spTgt>
                                        </p:tgtEl>
                                        <p:attrNameLst>
                                          <p:attrName>style.visibility</p:attrName>
                                        </p:attrNameLst>
                                      </p:cBhvr>
                                      <p:to>
                                        <p:strVal val="visible"/>
                                      </p:to>
                                    </p:set>
                                    <p:animEffect transition="in" filter="fade">
                                      <p:cBhvr>
                                        <p:cTn id="67" dur="1000"/>
                                        <p:tgtEl>
                                          <p:spTgt spid="6149">
                                            <p:txEl>
                                              <p:pRg st="10" end="10"/>
                                            </p:txEl>
                                          </p:spTgt>
                                        </p:tgtEl>
                                      </p:cBhvr>
                                    </p:animEffect>
                                    <p:anim calcmode="lin" valueType="num">
                                      <p:cBhvr>
                                        <p:cTn id="68" dur="1000" fill="hold"/>
                                        <p:tgtEl>
                                          <p:spTgt spid="6149">
                                            <p:txEl>
                                              <p:pRg st="10" end="10"/>
                                            </p:txEl>
                                          </p:spTgt>
                                        </p:tgtEl>
                                        <p:attrNameLst>
                                          <p:attrName>ppt_x</p:attrName>
                                        </p:attrNameLst>
                                      </p:cBhvr>
                                      <p:tavLst>
                                        <p:tav tm="0">
                                          <p:val>
                                            <p:strVal val="#ppt_x"/>
                                          </p:val>
                                        </p:tav>
                                        <p:tav tm="100000">
                                          <p:val>
                                            <p:strVal val="#ppt_x"/>
                                          </p:val>
                                        </p:tav>
                                      </p:tavLst>
                                    </p:anim>
                                    <p:anim calcmode="lin" valueType="num">
                                      <p:cBhvr>
                                        <p:cTn id="69" dur="1000" fill="hold"/>
                                        <p:tgtEl>
                                          <p:spTgt spid="6149">
                                            <p:txEl>
                                              <p:pRg st="10" end="10"/>
                                            </p:txEl>
                                          </p:spTgt>
                                        </p:tgtEl>
                                        <p:attrNameLst>
                                          <p:attrName>ppt_y</p:attrName>
                                        </p:attrNameLst>
                                      </p:cBhvr>
                                      <p:tavLst>
                                        <p:tav tm="0">
                                          <p:val>
                                            <p:strVal val="#ppt_y+.1"/>
                                          </p:val>
                                        </p:tav>
                                        <p:tav tm="100000">
                                          <p:val>
                                            <p:strVal val="#ppt_y"/>
                                          </p:val>
                                        </p:tav>
                                      </p:tavLst>
                                    </p:anim>
                                  </p:childTnLst>
                                </p:cTn>
                              </p:par>
                              <p:par>
                                <p:cTn id="70" presetID="42" presetClass="entr" presetSubtype="0" fill="hold" grpId="0" nodeType="withEffect">
                                  <p:stCondLst>
                                    <p:cond delay="0"/>
                                  </p:stCondLst>
                                  <p:childTnLst>
                                    <p:set>
                                      <p:cBhvr>
                                        <p:cTn id="71" dur="1" fill="hold">
                                          <p:stCondLst>
                                            <p:cond delay="0"/>
                                          </p:stCondLst>
                                        </p:cTn>
                                        <p:tgtEl>
                                          <p:spTgt spid="6149">
                                            <p:txEl>
                                              <p:pRg st="11" end="11"/>
                                            </p:txEl>
                                          </p:spTgt>
                                        </p:tgtEl>
                                        <p:attrNameLst>
                                          <p:attrName>style.visibility</p:attrName>
                                        </p:attrNameLst>
                                      </p:cBhvr>
                                      <p:to>
                                        <p:strVal val="visible"/>
                                      </p:to>
                                    </p:set>
                                    <p:animEffect transition="in" filter="fade">
                                      <p:cBhvr>
                                        <p:cTn id="72" dur="1000"/>
                                        <p:tgtEl>
                                          <p:spTgt spid="6149">
                                            <p:txEl>
                                              <p:pRg st="11" end="11"/>
                                            </p:txEl>
                                          </p:spTgt>
                                        </p:tgtEl>
                                      </p:cBhvr>
                                    </p:animEffect>
                                    <p:anim calcmode="lin" valueType="num">
                                      <p:cBhvr>
                                        <p:cTn id="73" dur="1000" fill="hold"/>
                                        <p:tgtEl>
                                          <p:spTgt spid="6149">
                                            <p:txEl>
                                              <p:pRg st="11" end="11"/>
                                            </p:txEl>
                                          </p:spTgt>
                                        </p:tgtEl>
                                        <p:attrNameLst>
                                          <p:attrName>ppt_x</p:attrName>
                                        </p:attrNameLst>
                                      </p:cBhvr>
                                      <p:tavLst>
                                        <p:tav tm="0">
                                          <p:val>
                                            <p:strVal val="#ppt_x"/>
                                          </p:val>
                                        </p:tav>
                                        <p:tav tm="100000">
                                          <p:val>
                                            <p:strVal val="#ppt_x"/>
                                          </p:val>
                                        </p:tav>
                                      </p:tavLst>
                                    </p:anim>
                                    <p:anim calcmode="lin" valueType="num">
                                      <p:cBhvr>
                                        <p:cTn id="74" dur="1000" fill="hold"/>
                                        <p:tgtEl>
                                          <p:spTgt spid="6149">
                                            <p:txEl>
                                              <p:pRg st="11" end="1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9" grpId="0" uiExpand="1" build="p"/>
      <p:bldP spid="3" grpId="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ADFA8075-442D-0225-F2F7-8F5D58E01E66}"/>
              </a:ext>
            </a:extLst>
          </p:cNvPr>
          <p:cNvSpPr>
            <a:spLocks noGrp="1" noChangeArrowheads="1"/>
          </p:cNvSpPr>
          <p:nvPr>
            <p:ph type="title"/>
          </p:nvPr>
        </p:nvSpPr>
        <p:spPr>
          <a:xfrm>
            <a:off x="457200" y="154593"/>
            <a:ext cx="8229600" cy="698500"/>
          </a:xfrm>
        </p:spPr>
        <p:txBody>
          <a:bodyPr/>
          <a:lstStyle/>
          <a:p>
            <a:pPr algn="ctr" eaLnBrk="1" hangingPunct="1">
              <a:defRPr/>
            </a:pPr>
            <a:r>
              <a:rPr lang="en-US" b="1" dirty="0">
                <a:solidFill>
                  <a:schemeClr val="accent6"/>
                </a:solidFill>
                <a:latin typeface="Verdana" pitchFamily="34" charset="0"/>
              </a:rPr>
              <a:t>GIVE THANKS</a:t>
            </a:r>
          </a:p>
        </p:txBody>
      </p:sp>
      <p:sp>
        <p:nvSpPr>
          <p:cNvPr id="6149" name="Rectangle 5">
            <a:extLst>
              <a:ext uri="{FF2B5EF4-FFF2-40B4-BE49-F238E27FC236}">
                <a16:creationId xmlns:a16="http://schemas.microsoft.com/office/drawing/2014/main" id="{32662EAF-9AC8-5896-046B-FE1C1F3ED23D}"/>
              </a:ext>
            </a:extLst>
          </p:cNvPr>
          <p:cNvSpPr>
            <a:spLocks noGrp="1" noChangeArrowheads="1"/>
          </p:cNvSpPr>
          <p:nvPr>
            <p:ph type="body" idx="1"/>
          </p:nvPr>
        </p:nvSpPr>
        <p:spPr>
          <a:xfrm>
            <a:off x="228600" y="990599"/>
            <a:ext cx="8686800" cy="5712807"/>
          </a:xfrm>
        </p:spPr>
        <p:txBody>
          <a:bodyPr/>
          <a:lstStyle/>
          <a:p>
            <a:pPr marL="0" indent="0" eaLnBrk="1" hangingPunct="1">
              <a:buNone/>
              <a:defRPr/>
            </a:pPr>
            <a:r>
              <a:rPr lang="en-US" dirty="0">
                <a:effectLst>
                  <a:outerShdw blurRad="38100" dist="38100" dir="2700000" algn="tl">
                    <a:srgbClr val="000000">
                      <a:alpha val="43137"/>
                    </a:srgbClr>
                  </a:outerShdw>
                </a:effectLst>
              </a:rPr>
              <a:t>Let us take a deep breath and use it to give thanks and praise to the God of our salvation for the gift of His beloved Son Jesus, by Who’s blood we are redeemed, in Who’s name we have hope of everlasting life!</a:t>
            </a:r>
          </a:p>
          <a:p>
            <a:pPr marL="0" indent="0" eaLnBrk="1" hangingPunct="1">
              <a:buNone/>
              <a:defRPr/>
            </a:pPr>
            <a:endParaRPr lang="en-US" sz="1800" dirty="0">
              <a:effectLst>
                <a:outerShdw blurRad="38100" dist="38100" dir="2700000" algn="tl">
                  <a:srgbClr val="000000">
                    <a:alpha val="43137"/>
                  </a:srgbClr>
                </a:outerShdw>
              </a:effectLst>
            </a:endParaRPr>
          </a:p>
          <a:p>
            <a:pPr marL="0" indent="0" algn="ctr" eaLnBrk="1" hangingPunct="1">
              <a:buNone/>
              <a:defRPr/>
            </a:pPr>
            <a:r>
              <a:rPr lang="en-US" sz="4000" b="1" dirty="0">
                <a:solidFill>
                  <a:schemeClr val="accent6"/>
                </a:solidFill>
                <a:effectLst>
                  <a:outerShdw blurRad="38100" dist="38100" dir="2700000" algn="tl">
                    <a:srgbClr val="000000">
                      <a:alpha val="43137"/>
                    </a:srgbClr>
                  </a:outerShdw>
                </a:effectLst>
              </a:rPr>
              <a:t>EVERY DAY is Thanksgiving Day! </a:t>
            </a:r>
          </a:p>
          <a:p>
            <a:pPr marL="0" indent="0" eaLnBrk="1" hangingPunct="1">
              <a:buNone/>
              <a:defRPr/>
            </a:pPr>
            <a:endParaRPr lang="en-US" sz="1800" dirty="0">
              <a:effectLst>
                <a:outerShdw blurRad="38100" dist="38100" dir="2700000" algn="tl">
                  <a:srgbClr val="000000">
                    <a:alpha val="43137"/>
                  </a:srgbClr>
                </a:outerShdw>
              </a:effectLst>
            </a:endParaRPr>
          </a:p>
          <a:p>
            <a:pPr marL="0" indent="0" eaLnBrk="1" hangingPunct="1">
              <a:buNone/>
              <a:defRPr/>
            </a:pPr>
            <a:r>
              <a:rPr lang="en-US" dirty="0">
                <a:effectLst>
                  <a:outerShdw blurRad="38100" dist="38100" dir="2700000" algn="tl">
                    <a:srgbClr val="000000">
                      <a:alpha val="43137"/>
                    </a:srgbClr>
                  </a:outerShdw>
                </a:effectLst>
              </a:rPr>
              <a:t>Every hour, every breath, every heartbeat, every second is a gift from God. Let us use His gifts to praise, honor, and glorify Him!</a:t>
            </a:r>
          </a:p>
        </p:txBody>
      </p:sp>
    </p:spTree>
    <p:extLst>
      <p:ext uri="{BB962C8B-B14F-4D97-AF65-F5344CB8AC3E}">
        <p14:creationId xmlns:p14="http://schemas.microsoft.com/office/powerpoint/2010/main" val="22256560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1" nodeType="clickEffect">
                                  <p:stCondLst>
                                    <p:cond delay="0"/>
                                  </p:stCondLst>
                                  <p:childTnLst>
                                    <p:set>
                                      <p:cBhvr>
                                        <p:cTn id="6" dur="1" fill="hold">
                                          <p:stCondLst>
                                            <p:cond delay="0"/>
                                          </p:stCondLst>
                                        </p:cTn>
                                        <p:tgtEl>
                                          <p:spTgt spid="6149">
                                            <p:txEl>
                                              <p:pRg st="0" end="0"/>
                                            </p:txEl>
                                          </p:spTgt>
                                        </p:tgtEl>
                                        <p:attrNameLst>
                                          <p:attrName>style.visibility</p:attrName>
                                        </p:attrNameLst>
                                      </p:cBhvr>
                                      <p:to>
                                        <p:strVal val="visible"/>
                                      </p:to>
                                    </p:set>
                                    <p:animEffect transition="in" filter="fade">
                                      <p:cBhvr>
                                        <p:cTn id="7" dur="1000"/>
                                        <p:tgtEl>
                                          <p:spTgt spid="6149">
                                            <p:txEl>
                                              <p:pRg st="0" end="0"/>
                                            </p:txEl>
                                          </p:spTgt>
                                        </p:tgtEl>
                                      </p:cBhvr>
                                    </p:animEffect>
                                    <p:anim calcmode="lin" valueType="num">
                                      <p:cBhvr>
                                        <p:cTn id="8" dur="1000" fill="hold"/>
                                        <p:tgtEl>
                                          <p:spTgt spid="614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614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1" nodeType="clickEffect">
                                  <p:stCondLst>
                                    <p:cond delay="0"/>
                                  </p:stCondLst>
                                  <p:childTnLst>
                                    <p:set>
                                      <p:cBhvr>
                                        <p:cTn id="13" dur="1" fill="hold">
                                          <p:stCondLst>
                                            <p:cond delay="0"/>
                                          </p:stCondLst>
                                        </p:cTn>
                                        <p:tgtEl>
                                          <p:spTgt spid="6149">
                                            <p:txEl>
                                              <p:pRg st="2" end="2"/>
                                            </p:txEl>
                                          </p:spTgt>
                                        </p:tgtEl>
                                        <p:attrNameLst>
                                          <p:attrName>style.visibility</p:attrName>
                                        </p:attrNameLst>
                                      </p:cBhvr>
                                      <p:to>
                                        <p:strVal val="visible"/>
                                      </p:to>
                                    </p:set>
                                    <p:animEffect transition="in" filter="fade">
                                      <p:cBhvr>
                                        <p:cTn id="14" dur="1000"/>
                                        <p:tgtEl>
                                          <p:spTgt spid="6149">
                                            <p:txEl>
                                              <p:pRg st="2" end="2"/>
                                            </p:txEl>
                                          </p:spTgt>
                                        </p:tgtEl>
                                      </p:cBhvr>
                                    </p:animEffect>
                                    <p:anim calcmode="lin" valueType="num">
                                      <p:cBhvr>
                                        <p:cTn id="15" dur="1000" fill="hold"/>
                                        <p:tgtEl>
                                          <p:spTgt spid="6149">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6149">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1" nodeType="clickEffect">
                                  <p:stCondLst>
                                    <p:cond delay="0"/>
                                  </p:stCondLst>
                                  <p:childTnLst>
                                    <p:set>
                                      <p:cBhvr>
                                        <p:cTn id="20" dur="1" fill="hold">
                                          <p:stCondLst>
                                            <p:cond delay="0"/>
                                          </p:stCondLst>
                                        </p:cTn>
                                        <p:tgtEl>
                                          <p:spTgt spid="6149">
                                            <p:txEl>
                                              <p:pRg st="4" end="4"/>
                                            </p:txEl>
                                          </p:spTgt>
                                        </p:tgtEl>
                                        <p:attrNameLst>
                                          <p:attrName>style.visibility</p:attrName>
                                        </p:attrNameLst>
                                      </p:cBhvr>
                                      <p:to>
                                        <p:strVal val="visible"/>
                                      </p:to>
                                    </p:set>
                                    <p:animEffect transition="in" filter="fade">
                                      <p:cBhvr>
                                        <p:cTn id="21" dur="1000"/>
                                        <p:tgtEl>
                                          <p:spTgt spid="6149">
                                            <p:txEl>
                                              <p:pRg st="4" end="4"/>
                                            </p:txEl>
                                          </p:spTgt>
                                        </p:tgtEl>
                                      </p:cBhvr>
                                    </p:animEffect>
                                    <p:anim calcmode="lin" valueType="num">
                                      <p:cBhvr>
                                        <p:cTn id="22" dur="1000" fill="hold"/>
                                        <p:tgtEl>
                                          <p:spTgt spid="6149">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6149">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P spid="6149" grpId="0" build="p"/>
      <p:bldP spid="6149" grpId="1" build="p"/>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9" name="Rectangle 5">
            <a:extLst>
              <a:ext uri="{FF2B5EF4-FFF2-40B4-BE49-F238E27FC236}">
                <a16:creationId xmlns:a16="http://schemas.microsoft.com/office/drawing/2014/main" id="{32662EAF-9AC8-5896-046B-FE1C1F3ED23D}"/>
              </a:ext>
            </a:extLst>
          </p:cNvPr>
          <p:cNvSpPr>
            <a:spLocks noGrp="1" noChangeArrowheads="1"/>
          </p:cNvSpPr>
          <p:nvPr>
            <p:ph type="body" idx="1"/>
          </p:nvPr>
        </p:nvSpPr>
        <p:spPr>
          <a:xfrm>
            <a:off x="1104900" y="1333500"/>
            <a:ext cx="6934200" cy="4191000"/>
          </a:xfrm>
        </p:spPr>
        <p:txBody>
          <a:bodyPr/>
          <a:lstStyle/>
          <a:p>
            <a:pPr algn="ctr" eaLnBrk="1" hangingPunct="1">
              <a:defRPr/>
            </a:pPr>
            <a:r>
              <a:rPr lang="en-US" i="1" dirty="0">
                <a:effectLst>
                  <a:outerShdw blurRad="38100" dist="38100" dir="2700000" algn="tl">
                    <a:srgbClr val="000000">
                      <a:alpha val="43137"/>
                    </a:srgbClr>
                  </a:outerShdw>
                </a:effectLst>
              </a:rPr>
              <a:t>“Be glad in the LORD, you righteous ones, And </a:t>
            </a:r>
            <a:r>
              <a:rPr lang="en-US" b="1" i="1" dirty="0">
                <a:effectLst>
                  <a:outerShdw blurRad="38100" dist="38100" dir="2700000" algn="tl">
                    <a:srgbClr val="000000">
                      <a:alpha val="43137"/>
                    </a:srgbClr>
                  </a:outerShdw>
                </a:effectLst>
              </a:rPr>
              <a:t>give thanks </a:t>
            </a:r>
            <a:r>
              <a:rPr lang="en-US" i="1" dirty="0">
                <a:effectLst>
                  <a:outerShdw blurRad="38100" dist="38100" dir="2700000" algn="tl">
                    <a:srgbClr val="000000">
                      <a:alpha val="43137"/>
                    </a:srgbClr>
                  </a:outerShdw>
                </a:effectLst>
              </a:rPr>
              <a:t>to His holy name.” </a:t>
            </a:r>
            <a:r>
              <a:rPr lang="en-US" b="1" dirty="0">
                <a:solidFill>
                  <a:srgbClr val="FF0000"/>
                </a:solidFill>
                <a:effectLst>
                  <a:outerShdw blurRad="38100" dist="38100" dir="2700000" algn="tl">
                    <a:srgbClr val="000000">
                      <a:alpha val="43137"/>
                    </a:srgbClr>
                  </a:outerShdw>
                </a:effectLst>
              </a:rPr>
              <a:t>(Psalm 97:12)</a:t>
            </a:r>
          </a:p>
          <a:p>
            <a:pPr eaLnBrk="1" hangingPunct="1">
              <a:defRPr/>
            </a:pPr>
            <a:endParaRPr lang="en-US" dirty="0">
              <a:effectLst>
                <a:outerShdw blurRad="38100" dist="38100" dir="2700000" algn="tl">
                  <a:srgbClr val="000000">
                    <a:alpha val="43137"/>
                  </a:srgbClr>
                </a:outerShdw>
              </a:effectLst>
            </a:endParaRPr>
          </a:p>
          <a:p>
            <a:pPr algn="ctr" eaLnBrk="1" hangingPunct="1">
              <a:defRPr/>
            </a:pPr>
            <a:r>
              <a:rPr lang="en-US" i="1" dirty="0">
                <a:effectLst>
                  <a:outerShdw blurRad="38100" dist="38100" dir="2700000" algn="tl">
                    <a:srgbClr val="000000">
                      <a:alpha val="43137"/>
                    </a:srgbClr>
                  </a:outerShdw>
                </a:effectLst>
              </a:rPr>
              <a:t>“I will </a:t>
            </a:r>
            <a:r>
              <a:rPr lang="en-US" b="1" i="1" dirty="0">
                <a:effectLst>
                  <a:outerShdw blurRad="38100" dist="38100" dir="2700000" algn="tl">
                    <a:srgbClr val="000000">
                      <a:alpha val="43137"/>
                    </a:srgbClr>
                  </a:outerShdw>
                </a:effectLst>
              </a:rPr>
              <a:t>give thanks </a:t>
            </a:r>
            <a:r>
              <a:rPr lang="en-US" i="1" dirty="0">
                <a:effectLst>
                  <a:outerShdw blurRad="38100" dist="38100" dir="2700000" algn="tl">
                    <a:srgbClr val="000000">
                      <a:alpha val="43137"/>
                    </a:srgbClr>
                  </a:outerShdw>
                </a:effectLst>
              </a:rPr>
              <a:t>to the LORD with all my heart; I will tell of all Your wonders.” </a:t>
            </a:r>
            <a:r>
              <a:rPr lang="en-US" b="1" dirty="0">
                <a:solidFill>
                  <a:srgbClr val="FF0000"/>
                </a:solidFill>
                <a:effectLst>
                  <a:outerShdw blurRad="38100" dist="38100" dir="2700000" algn="tl">
                    <a:srgbClr val="000000">
                      <a:alpha val="43137"/>
                    </a:srgbClr>
                  </a:outerShdw>
                </a:effectLst>
              </a:rPr>
              <a:t>(Psalm 9:1)</a:t>
            </a:r>
          </a:p>
          <a:p>
            <a:pPr eaLnBrk="1" hangingPunct="1">
              <a:defRPr/>
            </a:pPr>
            <a:endParaRPr lang="en-US" dirty="0"/>
          </a:p>
        </p:txBody>
      </p:sp>
      <p:sp>
        <p:nvSpPr>
          <p:cNvPr id="3" name="Rectangle 2">
            <a:extLst>
              <a:ext uri="{FF2B5EF4-FFF2-40B4-BE49-F238E27FC236}">
                <a16:creationId xmlns:a16="http://schemas.microsoft.com/office/drawing/2014/main" id="{090708D9-574E-A9B4-3AB4-4A793C3A1CA3}"/>
              </a:ext>
            </a:extLst>
          </p:cNvPr>
          <p:cNvSpPr>
            <a:spLocks noGrp="1" noChangeArrowheads="1"/>
          </p:cNvSpPr>
          <p:nvPr>
            <p:ph type="title"/>
          </p:nvPr>
        </p:nvSpPr>
        <p:spPr>
          <a:xfrm>
            <a:off x="457200" y="304800"/>
            <a:ext cx="8229600" cy="698500"/>
          </a:xfrm>
        </p:spPr>
        <p:txBody>
          <a:bodyPr/>
          <a:lstStyle/>
          <a:p>
            <a:pPr algn="ctr" eaLnBrk="1" hangingPunct="1">
              <a:defRPr/>
            </a:pPr>
            <a:r>
              <a:rPr lang="en-US" b="1" dirty="0">
                <a:solidFill>
                  <a:schemeClr val="accent6"/>
                </a:solidFill>
                <a:latin typeface="Verdana" pitchFamily="34" charset="0"/>
              </a:rPr>
              <a:t>GIVE THANKS</a:t>
            </a:r>
          </a:p>
        </p:txBody>
      </p:sp>
    </p:spTree>
    <p:extLst>
      <p:ext uri="{BB962C8B-B14F-4D97-AF65-F5344CB8AC3E}">
        <p14:creationId xmlns:p14="http://schemas.microsoft.com/office/powerpoint/2010/main" val="26984527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1" nodeType="clickEffect">
                                  <p:stCondLst>
                                    <p:cond delay="0"/>
                                  </p:stCondLst>
                                  <p:childTnLst>
                                    <p:set>
                                      <p:cBhvr>
                                        <p:cTn id="6" dur="1" fill="hold">
                                          <p:stCondLst>
                                            <p:cond delay="0"/>
                                          </p:stCondLst>
                                        </p:cTn>
                                        <p:tgtEl>
                                          <p:spTgt spid="6149">
                                            <p:txEl>
                                              <p:pRg st="0" end="0"/>
                                            </p:txEl>
                                          </p:spTgt>
                                        </p:tgtEl>
                                        <p:attrNameLst>
                                          <p:attrName>style.visibility</p:attrName>
                                        </p:attrNameLst>
                                      </p:cBhvr>
                                      <p:to>
                                        <p:strVal val="visible"/>
                                      </p:to>
                                    </p:set>
                                    <p:animEffect transition="in" filter="fade">
                                      <p:cBhvr>
                                        <p:cTn id="7" dur="1000"/>
                                        <p:tgtEl>
                                          <p:spTgt spid="6149">
                                            <p:txEl>
                                              <p:pRg st="0" end="0"/>
                                            </p:txEl>
                                          </p:spTgt>
                                        </p:tgtEl>
                                      </p:cBhvr>
                                    </p:animEffect>
                                    <p:anim calcmode="lin" valueType="num">
                                      <p:cBhvr>
                                        <p:cTn id="8" dur="1000" fill="hold"/>
                                        <p:tgtEl>
                                          <p:spTgt spid="614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614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1" nodeType="clickEffect">
                                  <p:stCondLst>
                                    <p:cond delay="0"/>
                                  </p:stCondLst>
                                  <p:childTnLst>
                                    <p:set>
                                      <p:cBhvr>
                                        <p:cTn id="13" dur="1" fill="hold">
                                          <p:stCondLst>
                                            <p:cond delay="0"/>
                                          </p:stCondLst>
                                        </p:cTn>
                                        <p:tgtEl>
                                          <p:spTgt spid="6149">
                                            <p:txEl>
                                              <p:pRg st="2" end="2"/>
                                            </p:txEl>
                                          </p:spTgt>
                                        </p:tgtEl>
                                        <p:attrNameLst>
                                          <p:attrName>style.visibility</p:attrName>
                                        </p:attrNameLst>
                                      </p:cBhvr>
                                      <p:to>
                                        <p:strVal val="visible"/>
                                      </p:to>
                                    </p:set>
                                    <p:animEffect transition="in" filter="fade">
                                      <p:cBhvr>
                                        <p:cTn id="14" dur="1000"/>
                                        <p:tgtEl>
                                          <p:spTgt spid="6149">
                                            <p:txEl>
                                              <p:pRg st="2" end="2"/>
                                            </p:txEl>
                                          </p:spTgt>
                                        </p:tgtEl>
                                      </p:cBhvr>
                                    </p:animEffect>
                                    <p:anim calcmode="lin" valueType="num">
                                      <p:cBhvr>
                                        <p:cTn id="15" dur="1000" fill="hold"/>
                                        <p:tgtEl>
                                          <p:spTgt spid="6149">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6149">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9" grpId="0" build="p"/>
      <p:bldP spid="6149" grpId="1" build="p"/>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9" name="Rectangle 5">
            <a:extLst>
              <a:ext uri="{FF2B5EF4-FFF2-40B4-BE49-F238E27FC236}">
                <a16:creationId xmlns:a16="http://schemas.microsoft.com/office/drawing/2014/main" id="{610DE436-202B-6D99-8277-59DDE85244C1}"/>
              </a:ext>
            </a:extLst>
          </p:cNvPr>
          <p:cNvSpPr>
            <a:spLocks noGrp="1" noChangeArrowheads="1"/>
          </p:cNvSpPr>
          <p:nvPr>
            <p:ph type="body" idx="1"/>
          </p:nvPr>
        </p:nvSpPr>
        <p:spPr>
          <a:xfrm>
            <a:off x="1143000" y="1524000"/>
            <a:ext cx="6934200" cy="4800600"/>
          </a:xfrm>
        </p:spPr>
        <p:txBody>
          <a:bodyPr/>
          <a:lstStyle/>
          <a:p>
            <a:pPr algn="ctr" eaLnBrk="1" hangingPunct="1">
              <a:defRPr/>
            </a:pPr>
            <a:r>
              <a:rPr lang="en-US" i="1" dirty="0">
                <a:effectLst>
                  <a:outerShdw blurRad="38100" dist="38100" dir="2700000" algn="tl">
                    <a:srgbClr val="000000">
                      <a:alpha val="43137"/>
                    </a:srgbClr>
                  </a:outerShdw>
                </a:effectLst>
              </a:rPr>
              <a:t>"He who offers </a:t>
            </a:r>
            <a:r>
              <a:rPr lang="en-US" b="1" i="1" dirty="0">
                <a:effectLst>
                  <a:outerShdw blurRad="38100" dist="38100" dir="2700000" algn="tl">
                    <a:srgbClr val="000000">
                      <a:alpha val="43137"/>
                    </a:srgbClr>
                  </a:outerShdw>
                </a:effectLst>
              </a:rPr>
              <a:t>a sacrifice of thanksgiving </a:t>
            </a:r>
            <a:r>
              <a:rPr lang="en-US" i="1" dirty="0">
                <a:effectLst>
                  <a:outerShdw blurRad="38100" dist="38100" dir="2700000" algn="tl">
                    <a:srgbClr val="000000">
                      <a:alpha val="43137"/>
                    </a:srgbClr>
                  </a:outerShdw>
                </a:effectLst>
              </a:rPr>
              <a:t>honors Me; And to him who orders his way aright I shall show the salvation of God.”  </a:t>
            </a:r>
            <a:r>
              <a:rPr lang="en-US" b="1" dirty="0">
                <a:solidFill>
                  <a:srgbClr val="FF0000"/>
                </a:solidFill>
                <a:effectLst>
                  <a:outerShdw blurRad="38100" dist="38100" dir="2700000" algn="tl">
                    <a:srgbClr val="000000">
                      <a:alpha val="43137"/>
                    </a:srgbClr>
                  </a:outerShdw>
                </a:effectLst>
              </a:rPr>
              <a:t>(Psalm 50:23)</a:t>
            </a:r>
          </a:p>
          <a:p>
            <a:pPr eaLnBrk="1" hangingPunct="1">
              <a:defRPr/>
            </a:pPr>
            <a:endParaRPr lang="en-US" dirty="0">
              <a:effectLst>
                <a:outerShdw blurRad="38100" dist="38100" dir="2700000" algn="tl">
                  <a:srgbClr val="000000">
                    <a:alpha val="43137"/>
                  </a:srgbClr>
                </a:outerShdw>
              </a:effectLst>
            </a:endParaRPr>
          </a:p>
          <a:p>
            <a:pPr algn="ctr" eaLnBrk="1" hangingPunct="1">
              <a:defRPr/>
            </a:pPr>
            <a:r>
              <a:rPr lang="en-US" i="1" dirty="0">
                <a:effectLst>
                  <a:outerShdw blurRad="38100" dist="38100" dir="2700000" algn="tl">
                    <a:srgbClr val="000000">
                      <a:alpha val="43137"/>
                    </a:srgbClr>
                  </a:outerShdw>
                </a:effectLst>
              </a:rPr>
              <a:t>“I will praise the name of God with song and </a:t>
            </a:r>
            <a:r>
              <a:rPr lang="en-US" b="1" i="1" dirty="0">
                <a:effectLst>
                  <a:outerShdw blurRad="38100" dist="38100" dir="2700000" algn="tl">
                    <a:srgbClr val="000000">
                      <a:alpha val="43137"/>
                    </a:srgbClr>
                  </a:outerShdw>
                </a:effectLst>
              </a:rPr>
              <a:t>magnify Him with thanksgiving</a:t>
            </a:r>
            <a:r>
              <a:rPr lang="en-US" i="1" dirty="0">
                <a:effectLst>
                  <a:outerShdw blurRad="38100" dist="38100" dir="2700000" algn="tl">
                    <a:srgbClr val="000000">
                      <a:alpha val="43137"/>
                    </a:srgbClr>
                  </a:outerShdw>
                </a:effectLst>
              </a:rPr>
              <a:t>.”  </a:t>
            </a:r>
            <a:r>
              <a:rPr lang="en-US" b="1" dirty="0">
                <a:solidFill>
                  <a:srgbClr val="FF0000"/>
                </a:solidFill>
                <a:effectLst>
                  <a:outerShdw blurRad="38100" dist="38100" dir="2700000" algn="tl">
                    <a:srgbClr val="000000">
                      <a:alpha val="43137"/>
                    </a:srgbClr>
                  </a:outerShdw>
                </a:effectLst>
              </a:rPr>
              <a:t>(Psalm 69:30)</a:t>
            </a:r>
          </a:p>
        </p:txBody>
      </p:sp>
      <p:sp>
        <p:nvSpPr>
          <p:cNvPr id="3" name="Rectangle 2">
            <a:extLst>
              <a:ext uri="{FF2B5EF4-FFF2-40B4-BE49-F238E27FC236}">
                <a16:creationId xmlns:a16="http://schemas.microsoft.com/office/drawing/2014/main" id="{0B97DD94-A231-2C30-F11F-60A9DF240397}"/>
              </a:ext>
            </a:extLst>
          </p:cNvPr>
          <p:cNvSpPr>
            <a:spLocks noGrp="1" noChangeArrowheads="1"/>
          </p:cNvSpPr>
          <p:nvPr>
            <p:ph type="title"/>
          </p:nvPr>
        </p:nvSpPr>
        <p:spPr>
          <a:xfrm>
            <a:off x="457200" y="304800"/>
            <a:ext cx="8229600" cy="698500"/>
          </a:xfrm>
        </p:spPr>
        <p:txBody>
          <a:bodyPr/>
          <a:lstStyle/>
          <a:p>
            <a:pPr algn="ctr" eaLnBrk="1" hangingPunct="1">
              <a:defRPr/>
            </a:pPr>
            <a:r>
              <a:rPr lang="en-US" b="1" dirty="0">
                <a:solidFill>
                  <a:schemeClr val="accent6"/>
                </a:solidFill>
                <a:latin typeface="Verdana" pitchFamily="34" charset="0"/>
              </a:rPr>
              <a:t>GIVE THANKS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149">
                                            <p:txEl>
                                              <p:pRg st="0" end="0"/>
                                            </p:txEl>
                                          </p:spTgt>
                                        </p:tgtEl>
                                        <p:attrNameLst>
                                          <p:attrName>style.visibility</p:attrName>
                                        </p:attrNameLst>
                                      </p:cBhvr>
                                      <p:to>
                                        <p:strVal val="visible"/>
                                      </p:to>
                                    </p:set>
                                    <p:animEffect transition="in" filter="fade">
                                      <p:cBhvr>
                                        <p:cTn id="7" dur="1000"/>
                                        <p:tgtEl>
                                          <p:spTgt spid="6149">
                                            <p:txEl>
                                              <p:pRg st="0" end="0"/>
                                            </p:txEl>
                                          </p:spTgt>
                                        </p:tgtEl>
                                      </p:cBhvr>
                                    </p:animEffect>
                                    <p:anim calcmode="lin" valueType="num">
                                      <p:cBhvr>
                                        <p:cTn id="8" dur="1000" fill="hold"/>
                                        <p:tgtEl>
                                          <p:spTgt spid="614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614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149">
                                            <p:txEl>
                                              <p:pRg st="2" end="2"/>
                                            </p:txEl>
                                          </p:spTgt>
                                        </p:tgtEl>
                                        <p:attrNameLst>
                                          <p:attrName>style.visibility</p:attrName>
                                        </p:attrNameLst>
                                      </p:cBhvr>
                                      <p:to>
                                        <p:strVal val="visible"/>
                                      </p:to>
                                    </p:set>
                                    <p:animEffect transition="in" filter="fade">
                                      <p:cBhvr>
                                        <p:cTn id="14" dur="1000"/>
                                        <p:tgtEl>
                                          <p:spTgt spid="6149">
                                            <p:txEl>
                                              <p:pRg st="2" end="2"/>
                                            </p:txEl>
                                          </p:spTgt>
                                        </p:tgtEl>
                                      </p:cBhvr>
                                    </p:animEffect>
                                    <p:anim calcmode="lin" valueType="num">
                                      <p:cBhvr>
                                        <p:cTn id="15" dur="1000" fill="hold"/>
                                        <p:tgtEl>
                                          <p:spTgt spid="6149">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6149">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9" grpId="0" build="p"/>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9" name="Rectangle 5">
            <a:extLst>
              <a:ext uri="{FF2B5EF4-FFF2-40B4-BE49-F238E27FC236}">
                <a16:creationId xmlns:a16="http://schemas.microsoft.com/office/drawing/2014/main" id="{4D103954-44D2-C3AE-9DA2-C278A2ED0C61}"/>
              </a:ext>
            </a:extLst>
          </p:cNvPr>
          <p:cNvSpPr>
            <a:spLocks noGrp="1" noChangeArrowheads="1"/>
          </p:cNvSpPr>
          <p:nvPr>
            <p:ph type="body" idx="1"/>
          </p:nvPr>
        </p:nvSpPr>
        <p:spPr>
          <a:xfrm>
            <a:off x="609600" y="1828800"/>
            <a:ext cx="7620000" cy="4419600"/>
          </a:xfrm>
        </p:spPr>
        <p:txBody>
          <a:bodyPr/>
          <a:lstStyle/>
          <a:p>
            <a:pPr algn="ctr" eaLnBrk="1" hangingPunct="1">
              <a:defRPr/>
            </a:pPr>
            <a:r>
              <a:rPr lang="en-US" i="1" dirty="0">
                <a:effectLst>
                  <a:outerShdw blurRad="38100" dist="38100" dir="2700000" algn="tl">
                    <a:srgbClr val="000000">
                      <a:alpha val="43137"/>
                    </a:srgbClr>
                  </a:outerShdw>
                </a:effectLst>
              </a:rPr>
              <a:t>“Teach me your way, O Lord; I will walk in your truth; Unite my heart to fear your name. I will </a:t>
            </a:r>
            <a:r>
              <a:rPr lang="en-US" b="1" i="1" dirty="0">
                <a:effectLst>
                  <a:outerShdw blurRad="38100" dist="38100" dir="2700000" algn="tl">
                    <a:srgbClr val="000000">
                      <a:alpha val="43137"/>
                    </a:srgbClr>
                  </a:outerShdw>
                </a:effectLst>
              </a:rPr>
              <a:t>give thanks </a:t>
            </a:r>
            <a:r>
              <a:rPr lang="en-US" i="1" dirty="0">
                <a:effectLst>
                  <a:outerShdw blurRad="38100" dist="38100" dir="2700000" algn="tl">
                    <a:srgbClr val="000000">
                      <a:alpha val="43137"/>
                    </a:srgbClr>
                  </a:outerShdw>
                </a:effectLst>
              </a:rPr>
              <a:t>to you, O Lord my God, with all my heart, and will glorify your name forever.” </a:t>
            </a:r>
            <a:br>
              <a:rPr lang="en-US" i="1" dirty="0">
                <a:effectLst>
                  <a:outerShdw blurRad="38100" dist="38100" dir="2700000" algn="tl">
                    <a:srgbClr val="000000">
                      <a:alpha val="43137"/>
                    </a:srgbClr>
                  </a:outerShdw>
                </a:effectLst>
              </a:rPr>
            </a:br>
            <a:r>
              <a:rPr lang="en-US" dirty="0">
                <a:effectLst>
                  <a:outerShdw blurRad="38100" dist="38100" dir="2700000" algn="tl">
                    <a:srgbClr val="000000">
                      <a:alpha val="43137"/>
                    </a:srgbClr>
                  </a:outerShdw>
                </a:effectLst>
              </a:rPr>
              <a:t> </a:t>
            </a:r>
            <a:r>
              <a:rPr lang="en-US" b="1" dirty="0">
                <a:solidFill>
                  <a:srgbClr val="FF0000"/>
                </a:solidFill>
                <a:effectLst>
                  <a:outerShdw blurRad="38100" dist="38100" dir="2700000" algn="tl">
                    <a:srgbClr val="000000">
                      <a:alpha val="43137"/>
                    </a:srgbClr>
                  </a:outerShdw>
                </a:effectLst>
              </a:rPr>
              <a:t>(Psalm 86:11-12)</a:t>
            </a:r>
          </a:p>
        </p:txBody>
      </p:sp>
      <p:sp>
        <p:nvSpPr>
          <p:cNvPr id="3" name="Rectangle 2">
            <a:extLst>
              <a:ext uri="{FF2B5EF4-FFF2-40B4-BE49-F238E27FC236}">
                <a16:creationId xmlns:a16="http://schemas.microsoft.com/office/drawing/2014/main" id="{B44E24F9-349A-38F2-43E0-A75901C6CCFC}"/>
              </a:ext>
            </a:extLst>
          </p:cNvPr>
          <p:cNvSpPr>
            <a:spLocks noGrp="1" noChangeArrowheads="1"/>
          </p:cNvSpPr>
          <p:nvPr>
            <p:ph type="title"/>
          </p:nvPr>
        </p:nvSpPr>
        <p:spPr>
          <a:xfrm>
            <a:off x="457200" y="304800"/>
            <a:ext cx="8229600" cy="698500"/>
          </a:xfrm>
        </p:spPr>
        <p:txBody>
          <a:bodyPr/>
          <a:lstStyle/>
          <a:p>
            <a:pPr algn="ctr" eaLnBrk="1" hangingPunct="1">
              <a:defRPr/>
            </a:pPr>
            <a:r>
              <a:rPr lang="en-US" b="1" dirty="0">
                <a:solidFill>
                  <a:schemeClr val="accent6"/>
                </a:solidFill>
                <a:latin typeface="Verdana" pitchFamily="34" charset="0"/>
              </a:rPr>
              <a:t>GIVE THANKS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149">
                                            <p:txEl>
                                              <p:pRg st="0" end="0"/>
                                            </p:txEl>
                                          </p:spTgt>
                                        </p:tgtEl>
                                        <p:attrNameLst>
                                          <p:attrName>style.visibility</p:attrName>
                                        </p:attrNameLst>
                                      </p:cBhvr>
                                      <p:to>
                                        <p:strVal val="visible"/>
                                      </p:to>
                                    </p:set>
                                    <p:animEffect transition="in" filter="fade">
                                      <p:cBhvr>
                                        <p:cTn id="7" dur="1000"/>
                                        <p:tgtEl>
                                          <p:spTgt spid="6149">
                                            <p:txEl>
                                              <p:pRg st="0" end="0"/>
                                            </p:txEl>
                                          </p:spTgt>
                                        </p:tgtEl>
                                      </p:cBhvr>
                                    </p:animEffect>
                                    <p:anim calcmode="lin" valueType="num">
                                      <p:cBhvr>
                                        <p:cTn id="8" dur="1000" fill="hold"/>
                                        <p:tgtEl>
                                          <p:spTgt spid="614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6149">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9" grpId="0" build="p"/>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9" name="Rectangle 5">
            <a:extLst>
              <a:ext uri="{FF2B5EF4-FFF2-40B4-BE49-F238E27FC236}">
                <a16:creationId xmlns:a16="http://schemas.microsoft.com/office/drawing/2014/main" id="{4D103954-44D2-C3AE-9DA2-C278A2ED0C61}"/>
              </a:ext>
            </a:extLst>
          </p:cNvPr>
          <p:cNvSpPr>
            <a:spLocks noGrp="1" noChangeArrowheads="1"/>
          </p:cNvSpPr>
          <p:nvPr>
            <p:ph type="body" idx="1"/>
          </p:nvPr>
        </p:nvSpPr>
        <p:spPr>
          <a:xfrm>
            <a:off x="914400" y="1600200"/>
            <a:ext cx="7315200" cy="4415214"/>
          </a:xfrm>
        </p:spPr>
        <p:txBody>
          <a:bodyPr/>
          <a:lstStyle/>
          <a:p>
            <a:pPr algn="ctr" eaLnBrk="1" hangingPunct="1">
              <a:defRPr/>
            </a:pPr>
            <a:r>
              <a:rPr lang="en-US" i="1" dirty="0">
                <a:effectLst>
                  <a:outerShdw blurRad="38100" dist="38100" dir="2700000" algn="tl">
                    <a:srgbClr val="000000">
                      <a:alpha val="43137"/>
                    </a:srgbClr>
                  </a:outerShdw>
                </a:effectLst>
              </a:rPr>
              <a:t>“But </a:t>
            </a:r>
            <a:r>
              <a:rPr lang="en-US" b="1" i="1" dirty="0">
                <a:effectLst>
                  <a:outerShdw blurRad="38100" dist="38100" dir="2700000" algn="tl">
                    <a:srgbClr val="000000">
                      <a:alpha val="43137"/>
                    </a:srgbClr>
                  </a:outerShdw>
                </a:effectLst>
              </a:rPr>
              <a:t>thanks be to God </a:t>
            </a:r>
            <a:r>
              <a:rPr lang="en-US" i="1" dirty="0">
                <a:effectLst>
                  <a:outerShdw blurRad="38100" dist="38100" dir="2700000" algn="tl">
                    <a:srgbClr val="000000">
                      <a:alpha val="43137"/>
                    </a:srgbClr>
                  </a:outerShdw>
                </a:effectLst>
              </a:rPr>
              <a:t>that though you were slaves of sin, you became obedient from the heart to that form of teaching to which you were committed, and having been freed from sin, you became slaves of righteousness.” </a:t>
            </a:r>
            <a:r>
              <a:rPr lang="en-US" b="1" dirty="0">
                <a:solidFill>
                  <a:srgbClr val="FF0000"/>
                </a:solidFill>
                <a:effectLst>
                  <a:outerShdw blurRad="38100" dist="38100" dir="2700000" algn="tl">
                    <a:srgbClr val="000000">
                      <a:alpha val="43137"/>
                    </a:srgbClr>
                  </a:outerShdw>
                </a:effectLst>
              </a:rPr>
              <a:t>(Romans 6:17-18)</a:t>
            </a:r>
            <a:endParaRPr lang="en-US" b="1" i="1" dirty="0">
              <a:solidFill>
                <a:srgbClr val="FF0000"/>
              </a:solidFill>
              <a:effectLst>
                <a:outerShdw blurRad="38100" dist="38100" dir="2700000" algn="tl">
                  <a:srgbClr val="000000">
                    <a:alpha val="43137"/>
                  </a:srgbClr>
                </a:outerShdw>
              </a:effectLst>
            </a:endParaRPr>
          </a:p>
        </p:txBody>
      </p:sp>
      <p:sp>
        <p:nvSpPr>
          <p:cNvPr id="3" name="Rectangle 2">
            <a:extLst>
              <a:ext uri="{FF2B5EF4-FFF2-40B4-BE49-F238E27FC236}">
                <a16:creationId xmlns:a16="http://schemas.microsoft.com/office/drawing/2014/main" id="{EF414FBE-3B28-E1A7-FD82-EC5F6CBEADC6}"/>
              </a:ext>
            </a:extLst>
          </p:cNvPr>
          <p:cNvSpPr>
            <a:spLocks noGrp="1" noChangeArrowheads="1"/>
          </p:cNvSpPr>
          <p:nvPr>
            <p:ph type="title"/>
          </p:nvPr>
        </p:nvSpPr>
        <p:spPr>
          <a:xfrm>
            <a:off x="457200" y="304800"/>
            <a:ext cx="8229600" cy="698500"/>
          </a:xfrm>
        </p:spPr>
        <p:txBody>
          <a:bodyPr/>
          <a:lstStyle/>
          <a:p>
            <a:pPr algn="ctr" eaLnBrk="1" hangingPunct="1">
              <a:defRPr/>
            </a:pPr>
            <a:r>
              <a:rPr lang="en-US" b="1" dirty="0">
                <a:solidFill>
                  <a:schemeClr val="accent6"/>
                </a:solidFill>
                <a:latin typeface="Verdana" pitchFamily="34" charset="0"/>
              </a:rPr>
              <a:t>GIVE THANKS</a:t>
            </a:r>
          </a:p>
        </p:txBody>
      </p:sp>
    </p:spTree>
    <p:extLst>
      <p:ext uri="{BB962C8B-B14F-4D97-AF65-F5344CB8AC3E}">
        <p14:creationId xmlns:p14="http://schemas.microsoft.com/office/powerpoint/2010/main" val="11911803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149">
                                            <p:txEl>
                                              <p:pRg st="0" end="0"/>
                                            </p:txEl>
                                          </p:spTgt>
                                        </p:tgtEl>
                                        <p:attrNameLst>
                                          <p:attrName>style.visibility</p:attrName>
                                        </p:attrNameLst>
                                      </p:cBhvr>
                                      <p:to>
                                        <p:strVal val="visible"/>
                                      </p:to>
                                    </p:set>
                                    <p:animEffect transition="in" filter="fade">
                                      <p:cBhvr>
                                        <p:cTn id="7" dur="1000"/>
                                        <p:tgtEl>
                                          <p:spTgt spid="6149">
                                            <p:txEl>
                                              <p:pRg st="0" end="0"/>
                                            </p:txEl>
                                          </p:spTgt>
                                        </p:tgtEl>
                                      </p:cBhvr>
                                    </p:animEffect>
                                    <p:anim calcmode="lin" valueType="num">
                                      <p:cBhvr>
                                        <p:cTn id="8" dur="1000" fill="hold"/>
                                        <p:tgtEl>
                                          <p:spTgt spid="614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6149">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9" grpId="0" build="p"/>
      <p:bldP spid="3" grpId="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9" name="Rectangle 5">
            <a:extLst>
              <a:ext uri="{FF2B5EF4-FFF2-40B4-BE49-F238E27FC236}">
                <a16:creationId xmlns:a16="http://schemas.microsoft.com/office/drawing/2014/main" id="{FC177716-2B19-EE12-2629-464CA290C1A1}"/>
              </a:ext>
            </a:extLst>
          </p:cNvPr>
          <p:cNvSpPr>
            <a:spLocks noGrp="1" noChangeArrowheads="1"/>
          </p:cNvSpPr>
          <p:nvPr>
            <p:ph type="body" idx="1"/>
          </p:nvPr>
        </p:nvSpPr>
        <p:spPr>
          <a:xfrm>
            <a:off x="552450" y="1447800"/>
            <a:ext cx="8039100" cy="4953000"/>
          </a:xfrm>
        </p:spPr>
        <p:txBody>
          <a:bodyPr/>
          <a:lstStyle/>
          <a:p>
            <a:pPr algn="ctr" eaLnBrk="1" hangingPunct="1">
              <a:defRPr/>
            </a:pPr>
            <a:r>
              <a:rPr lang="en-US" i="1" dirty="0">
                <a:effectLst>
                  <a:outerShdw blurRad="38100" dist="38100" dir="2700000" algn="tl">
                    <a:srgbClr val="000000">
                      <a:alpha val="43137"/>
                    </a:srgbClr>
                  </a:outerShdw>
                </a:effectLst>
              </a:rPr>
              <a:t>“For the ministry of this service is not only fully supplying the needs of the saints, but is also overflowing through </a:t>
            </a:r>
            <a:r>
              <a:rPr lang="en-US" b="1" i="1" dirty="0">
                <a:effectLst>
                  <a:outerShdw blurRad="38100" dist="38100" dir="2700000" algn="tl">
                    <a:srgbClr val="000000">
                      <a:alpha val="43137"/>
                    </a:srgbClr>
                  </a:outerShdw>
                </a:effectLst>
              </a:rPr>
              <a:t>many thanksgivings </a:t>
            </a:r>
            <a:r>
              <a:rPr lang="en-US" i="1" dirty="0">
                <a:effectLst>
                  <a:outerShdw blurRad="38100" dist="38100" dir="2700000" algn="tl">
                    <a:srgbClr val="000000">
                      <a:alpha val="43137"/>
                    </a:srgbClr>
                  </a:outerShdw>
                </a:effectLst>
              </a:rPr>
              <a:t>to God.” </a:t>
            </a:r>
            <a:br>
              <a:rPr lang="en-US" i="1" dirty="0">
                <a:effectLst>
                  <a:outerShdw blurRad="38100" dist="38100" dir="2700000" algn="tl">
                    <a:srgbClr val="000000">
                      <a:alpha val="43137"/>
                    </a:srgbClr>
                  </a:outerShdw>
                </a:effectLst>
              </a:rPr>
            </a:br>
            <a:r>
              <a:rPr lang="en-US" b="1" dirty="0">
                <a:solidFill>
                  <a:srgbClr val="FF0000"/>
                </a:solidFill>
                <a:effectLst>
                  <a:outerShdw blurRad="38100" dist="38100" dir="2700000" algn="tl">
                    <a:srgbClr val="000000">
                      <a:alpha val="43137"/>
                    </a:srgbClr>
                  </a:outerShdw>
                </a:effectLst>
              </a:rPr>
              <a:t>(2 Corinthians 9:12)</a:t>
            </a:r>
          </a:p>
          <a:p>
            <a:pPr marL="0" indent="0" algn="ctr" eaLnBrk="1" hangingPunct="1">
              <a:buNone/>
              <a:defRPr/>
            </a:pPr>
            <a:endParaRPr lang="en-US" dirty="0">
              <a:effectLst>
                <a:outerShdw blurRad="38100" dist="38100" dir="2700000" algn="tl">
                  <a:srgbClr val="000000">
                    <a:alpha val="43137"/>
                  </a:srgbClr>
                </a:outerShdw>
              </a:effectLst>
            </a:endParaRPr>
          </a:p>
          <a:p>
            <a:pPr algn="ctr" eaLnBrk="1" hangingPunct="1">
              <a:defRPr/>
            </a:pPr>
            <a:r>
              <a:rPr lang="en-US" i="1" dirty="0">
                <a:effectLst>
                  <a:outerShdw blurRad="38100" dist="38100" dir="2700000" algn="tl">
                    <a:srgbClr val="000000">
                      <a:alpha val="43137"/>
                    </a:srgbClr>
                  </a:outerShdw>
                </a:effectLst>
              </a:rPr>
              <a:t>“</a:t>
            </a:r>
            <a:r>
              <a:rPr lang="en-US" b="1" i="1" dirty="0">
                <a:effectLst>
                  <a:outerShdw blurRad="38100" dist="38100" dir="2700000" algn="tl">
                    <a:srgbClr val="000000">
                      <a:alpha val="43137"/>
                    </a:srgbClr>
                  </a:outerShdw>
                </a:effectLst>
              </a:rPr>
              <a:t>Thanks be to God </a:t>
            </a:r>
            <a:r>
              <a:rPr lang="en-US" i="1" dirty="0">
                <a:effectLst>
                  <a:outerShdw blurRad="38100" dist="38100" dir="2700000" algn="tl">
                    <a:srgbClr val="000000">
                      <a:alpha val="43137"/>
                    </a:srgbClr>
                  </a:outerShdw>
                </a:effectLst>
              </a:rPr>
              <a:t>for His indescribable gift!” </a:t>
            </a:r>
            <a:r>
              <a:rPr lang="en-US" b="1" dirty="0">
                <a:solidFill>
                  <a:srgbClr val="FF0000"/>
                </a:solidFill>
                <a:effectLst>
                  <a:outerShdw blurRad="38100" dist="38100" dir="2700000" algn="tl">
                    <a:srgbClr val="000000">
                      <a:alpha val="43137"/>
                    </a:srgbClr>
                  </a:outerShdw>
                </a:effectLst>
              </a:rPr>
              <a:t>(2 Corinthians 9:15)</a:t>
            </a:r>
          </a:p>
        </p:txBody>
      </p:sp>
      <p:sp>
        <p:nvSpPr>
          <p:cNvPr id="3" name="Rectangle 2">
            <a:extLst>
              <a:ext uri="{FF2B5EF4-FFF2-40B4-BE49-F238E27FC236}">
                <a16:creationId xmlns:a16="http://schemas.microsoft.com/office/drawing/2014/main" id="{B88FF1AE-B6AB-2B3D-D0BD-899EFAF9F736}"/>
              </a:ext>
            </a:extLst>
          </p:cNvPr>
          <p:cNvSpPr>
            <a:spLocks noGrp="1" noChangeArrowheads="1"/>
          </p:cNvSpPr>
          <p:nvPr>
            <p:ph type="title"/>
          </p:nvPr>
        </p:nvSpPr>
        <p:spPr>
          <a:xfrm>
            <a:off x="457200" y="304800"/>
            <a:ext cx="8229600" cy="698500"/>
          </a:xfrm>
        </p:spPr>
        <p:txBody>
          <a:bodyPr/>
          <a:lstStyle/>
          <a:p>
            <a:pPr algn="ctr" eaLnBrk="1" hangingPunct="1">
              <a:defRPr/>
            </a:pPr>
            <a:r>
              <a:rPr lang="en-US" b="1" dirty="0">
                <a:solidFill>
                  <a:schemeClr val="accent6"/>
                </a:solidFill>
                <a:latin typeface="Verdana" pitchFamily="34" charset="0"/>
              </a:rPr>
              <a:t>GIVE THANKS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149">
                                            <p:txEl>
                                              <p:pRg st="0" end="0"/>
                                            </p:txEl>
                                          </p:spTgt>
                                        </p:tgtEl>
                                        <p:attrNameLst>
                                          <p:attrName>style.visibility</p:attrName>
                                        </p:attrNameLst>
                                      </p:cBhvr>
                                      <p:to>
                                        <p:strVal val="visible"/>
                                      </p:to>
                                    </p:set>
                                    <p:animEffect transition="in" filter="fade">
                                      <p:cBhvr>
                                        <p:cTn id="7" dur="1000"/>
                                        <p:tgtEl>
                                          <p:spTgt spid="6149">
                                            <p:txEl>
                                              <p:pRg st="0" end="0"/>
                                            </p:txEl>
                                          </p:spTgt>
                                        </p:tgtEl>
                                      </p:cBhvr>
                                    </p:animEffect>
                                    <p:anim calcmode="lin" valueType="num">
                                      <p:cBhvr>
                                        <p:cTn id="8" dur="1000" fill="hold"/>
                                        <p:tgtEl>
                                          <p:spTgt spid="614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614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149">
                                            <p:txEl>
                                              <p:pRg st="2" end="2"/>
                                            </p:txEl>
                                          </p:spTgt>
                                        </p:tgtEl>
                                        <p:attrNameLst>
                                          <p:attrName>style.visibility</p:attrName>
                                        </p:attrNameLst>
                                      </p:cBhvr>
                                      <p:to>
                                        <p:strVal val="visible"/>
                                      </p:to>
                                    </p:set>
                                    <p:animEffect transition="in" filter="fade">
                                      <p:cBhvr>
                                        <p:cTn id="14" dur="1000"/>
                                        <p:tgtEl>
                                          <p:spTgt spid="6149">
                                            <p:txEl>
                                              <p:pRg st="2" end="2"/>
                                            </p:txEl>
                                          </p:spTgt>
                                        </p:tgtEl>
                                      </p:cBhvr>
                                    </p:animEffect>
                                    <p:anim calcmode="lin" valueType="num">
                                      <p:cBhvr>
                                        <p:cTn id="15" dur="1000" fill="hold"/>
                                        <p:tgtEl>
                                          <p:spTgt spid="6149">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6149">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9" grpId="0" build="p"/>
      <p:bldP spid="3" grpId="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9" name="Rectangle 5">
            <a:extLst>
              <a:ext uri="{FF2B5EF4-FFF2-40B4-BE49-F238E27FC236}">
                <a16:creationId xmlns:a16="http://schemas.microsoft.com/office/drawing/2014/main" id="{9D2055D2-98B5-278D-20C9-94CCD55A4F95}"/>
              </a:ext>
            </a:extLst>
          </p:cNvPr>
          <p:cNvSpPr>
            <a:spLocks noGrp="1" noChangeArrowheads="1"/>
          </p:cNvSpPr>
          <p:nvPr>
            <p:ph type="body" idx="1"/>
          </p:nvPr>
        </p:nvSpPr>
        <p:spPr>
          <a:xfrm>
            <a:off x="609600" y="1447800"/>
            <a:ext cx="7620000" cy="4800600"/>
          </a:xfrm>
        </p:spPr>
        <p:txBody>
          <a:bodyPr/>
          <a:lstStyle/>
          <a:p>
            <a:pPr algn="ctr" eaLnBrk="1" hangingPunct="1">
              <a:defRPr/>
            </a:pPr>
            <a:r>
              <a:rPr lang="en-US" i="1" dirty="0">
                <a:effectLst>
                  <a:outerShdw blurRad="38100" dist="38100" dir="2700000" algn="tl">
                    <a:srgbClr val="000000">
                      <a:alpha val="43137"/>
                    </a:srgbClr>
                  </a:outerShdw>
                </a:effectLst>
              </a:rPr>
              <a:t>“… and there must be no filthiness and silly talk, or coarse jesting, which are not fitting, but rather </a:t>
            </a:r>
            <a:r>
              <a:rPr lang="en-US" b="1" i="1" dirty="0">
                <a:effectLst>
                  <a:outerShdw blurRad="38100" dist="38100" dir="2700000" algn="tl">
                    <a:srgbClr val="000000">
                      <a:alpha val="43137"/>
                    </a:srgbClr>
                  </a:outerShdw>
                </a:effectLst>
              </a:rPr>
              <a:t>giving of thanks</a:t>
            </a:r>
            <a:r>
              <a:rPr lang="en-US" i="1" dirty="0">
                <a:effectLst>
                  <a:outerShdw blurRad="38100" dist="38100" dir="2700000" algn="tl">
                    <a:srgbClr val="000000">
                      <a:alpha val="43137"/>
                    </a:srgbClr>
                  </a:outerShdw>
                </a:effectLst>
              </a:rPr>
              <a:t>.” </a:t>
            </a:r>
            <a:r>
              <a:rPr lang="en-US" b="1" dirty="0">
                <a:solidFill>
                  <a:srgbClr val="FF0000"/>
                </a:solidFill>
                <a:effectLst>
                  <a:outerShdw blurRad="38100" dist="38100" dir="2700000" algn="tl">
                    <a:srgbClr val="000000">
                      <a:alpha val="43137"/>
                    </a:srgbClr>
                  </a:outerShdw>
                </a:effectLst>
              </a:rPr>
              <a:t>(Ephesians 5:4)</a:t>
            </a:r>
          </a:p>
          <a:p>
            <a:pPr marL="0" indent="0" eaLnBrk="1" hangingPunct="1">
              <a:buFontTx/>
              <a:buNone/>
              <a:defRPr/>
            </a:pPr>
            <a:endParaRPr lang="en-US" dirty="0">
              <a:effectLst>
                <a:outerShdw blurRad="38100" dist="38100" dir="2700000" algn="tl">
                  <a:srgbClr val="000000">
                    <a:alpha val="43137"/>
                  </a:srgbClr>
                </a:outerShdw>
              </a:effectLst>
            </a:endParaRPr>
          </a:p>
          <a:p>
            <a:pPr algn="ctr" eaLnBrk="1" hangingPunct="1">
              <a:defRPr/>
            </a:pPr>
            <a:r>
              <a:rPr lang="en-US" i="1" dirty="0">
                <a:effectLst>
                  <a:outerShdw blurRad="38100" dist="38100" dir="2700000" algn="tl">
                    <a:srgbClr val="000000">
                      <a:alpha val="43137"/>
                    </a:srgbClr>
                  </a:outerShdw>
                </a:effectLst>
              </a:rPr>
              <a:t>“… </a:t>
            </a:r>
            <a:r>
              <a:rPr lang="en-US" b="1" i="1" dirty="0">
                <a:effectLst>
                  <a:outerShdw blurRad="38100" dist="38100" dir="2700000" algn="tl">
                    <a:srgbClr val="000000">
                      <a:alpha val="43137"/>
                    </a:srgbClr>
                  </a:outerShdw>
                </a:effectLst>
              </a:rPr>
              <a:t>always giving thanks </a:t>
            </a:r>
            <a:r>
              <a:rPr lang="en-US" i="1" dirty="0">
                <a:effectLst>
                  <a:outerShdw blurRad="38100" dist="38100" dir="2700000" algn="tl">
                    <a:srgbClr val="000000">
                      <a:alpha val="43137"/>
                    </a:srgbClr>
                  </a:outerShdw>
                </a:effectLst>
              </a:rPr>
              <a:t>for all things in the name of our Lord Jesus Christ to God, even the Father …” </a:t>
            </a:r>
            <a:br>
              <a:rPr lang="en-US" i="1" dirty="0">
                <a:effectLst>
                  <a:outerShdw blurRad="38100" dist="38100" dir="2700000" algn="tl">
                    <a:srgbClr val="000000">
                      <a:alpha val="43137"/>
                    </a:srgbClr>
                  </a:outerShdw>
                </a:effectLst>
              </a:rPr>
            </a:br>
            <a:r>
              <a:rPr lang="en-US" b="1" dirty="0">
                <a:solidFill>
                  <a:srgbClr val="FF0000"/>
                </a:solidFill>
                <a:effectLst>
                  <a:outerShdw blurRad="38100" dist="38100" dir="2700000" algn="tl">
                    <a:srgbClr val="000000">
                      <a:alpha val="43137"/>
                    </a:srgbClr>
                  </a:outerShdw>
                </a:effectLst>
              </a:rPr>
              <a:t>(Ephesians 5:20)</a:t>
            </a:r>
          </a:p>
        </p:txBody>
      </p:sp>
      <p:sp>
        <p:nvSpPr>
          <p:cNvPr id="3" name="Rectangle 2">
            <a:extLst>
              <a:ext uri="{FF2B5EF4-FFF2-40B4-BE49-F238E27FC236}">
                <a16:creationId xmlns:a16="http://schemas.microsoft.com/office/drawing/2014/main" id="{864DFDC7-F48A-D0C5-EF38-2CBCA38598C0}"/>
              </a:ext>
            </a:extLst>
          </p:cNvPr>
          <p:cNvSpPr>
            <a:spLocks noGrp="1" noChangeArrowheads="1"/>
          </p:cNvSpPr>
          <p:nvPr>
            <p:ph type="title"/>
          </p:nvPr>
        </p:nvSpPr>
        <p:spPr>
          <a:xfrm>
            <a:off x="457200" y="304800"/>
            <a:ext cx="8229600" cy="698500"/>
          </a:xfrm>
        </p:spPr>
        <p:txBody>
          <a:bodyPr/>
          <a:lstStyle/>
          <a:p>
            <a:pPr algn="ctr" eaLnBrk="1" hangingPunct="1">
              <a:defRPr/>
            </a:pPr>
            <a:r>
              <a:rPr lang="en-US" b="1" dirty="0">
                <a:solidFill>
                  <a:schemeClr val="accent6"/>
                </a:solidFill>
                <a:latin typeface="Verdana" pitchFamily="34" charset="0"/>
              </a:rPr>
              <a:t>GIVE THANKS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149">
                                            <p:txEl>
                                              <p:pRg st="0" end="0"/>
                                            </p:txEl>
                                          </p:spTgt>
                                        </p:tgtEl>
                                        <p:attrNameLst>
                                          <p:attrName>style.visibility</p:attrName>
                                        </p:attrNameLst>
                                      </p:cBhvr>
                                      <p:to>
                                        <p:strVal val="visible"/>
                                      </p:to>
                                    </p:set>
                                    <p:animEffect transition="in" filter="fade">
                                      <p:cBhvr>
                                        <p:cTn id="7" dur="1000"/>
                                        <p:tgtEl>
                                          <p:spTgt spid="6149">
                                            <p:txEl>
                                              <p:pRg st="0" end="0"/>
                                            </p:txEl>
                                          </p:spTgt>
                                        </p:tgtEl>
                                      </p:cBhvr>
                                    </p:animEffect>
                                    <p:anim calcmode="lin" valueType="num">
                                      <p:cBhvr>
                                        <p:cTn id="8" dur="1000" fill="hold"/>
                                        <p:tgtEl>
                                          <p:spTgt spid="614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614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149">
                                            <p:txEl>
                                              <p:pRg st="2" end="2"/>
                                            </p:txEl>
                                          </p:spTgt>
                                        </p:tgtEl>
                                        <p:attrNameLst>
                                          <p:attrName>style.visibility</p:attrName>
                                        </p:attrNameLst>
                                      </p:cBhvr>
                                      <p:to>
                                        <p:strVal val="visible"/>
                                      </p:to>
                                    </p:set>
                                    <p:animEffect transition="in" filter="fade">
                                      <p:cBhvr>
                                        <p:cTn id="14" dur="1000"/>
                                        <p:tgtEl>
                                          <p:spTgt spid="6149">
                                            <p:txEl>
                                              <p:pRg st="2" end="2"/>
                                            </p:txEl>
                                          </p:spTgt>
                                        </p:tgtEl>
                                      </p:cBhvr>
                                    </p:animEffect>
                                    <p:anim calcmode="lin" valueType="num">
                                      <p:cBhvr>
                                        <p:cTn id="15" dur="1000" fill="hold"/>
                                        <p:tgtEl>
                                          <p:spTgt spid="6149">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6149">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9" grpId="0" build="p"/>
      <p:bldP spid="3" grpId="0"/>
    </p:bldLst>
  </p:timing>
</p:sld>
</file>

<file path=ppt/theme/theme1.xml><?xml version="1.0" encoding="utf-8"?>
<a:theme xmlns:a="http://schemas.openxmlformats.org/drawingml/2006/main" name="Ocean">
  <a:themeElements>
    <a:clrScheme name="Ocean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fontScheme name="Ocean">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Ocean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Ocean 2">
        <a:dk1>
          <a:srgbClr val="000066"/>
        </a:dk1>
        <a:lt1>
          <a:srgbClr val="FFFFFF"/>
        </a:lt1>
        <a:dk2>
          <a:srgbClr val="5D93FF"/>
        </a:dk2>
        <a:lt2>
          <a:srgbClr val="FFFFFF"/>
        </a:lt2>
        <a:accent1>
          <a:srgbClr val="6666FF"/>
        </a:accent1>
        <a:accent2>
          <a:srgbClr val="9999FF"/>
        </a:accent2>
        <a:accent3>
          <a:srgbClr val="B6C8FF"/>
        </a:accent3>
        <a:accent4>
          <a:srgbClr val="DADADA"/>
        </a:accent4>
        <a:accent5>
          <a:srgbClr val="B8B8FF"/>
        </a:accent5>
        <a:accent6>
          <a:srgbClr val="8A8AE7"/>
        </a:accent6>
        <a:hlink>
          <a:srgbClr val="FF3300"/>
        </a:hlink>
        <a:folHlink>
          <a:srgbClr val="FF9900"/>
        </a:folHlink>
      </a:clrScheme>
      <a:clrMap bg1="dk2" tx1="lt1" bg2="dk1" tx2="lt2" accent1="accent1" accent2="accent2" accent3="accent3" accent4="accent4" accent5="accent5" accent6="accent6" hlink="hlink" folHlink="folHlink"/>
    </a:extraClrScheme>
    <a:extraClrScheme>
      <a:clrScheme name="Ocean 3">
        <a:dk1>
          <a:srgbClr val="000000"/>
        </a:dk1>
        <a:lt1>
          <a:srgbClr val="FFFFFF"/>
        </a:lt1>
        <a:dk2>
          <a:srgbClr val="572E88"/>
        </a:dk2>
        <a:lt2>
          <a:srgbClr val="FFFFFF"/>
        </a:lt2>
        <a:accent1>
          <a:srgbClr val="FF6600"/>
        </a:accent1>
        <a:accent2>
          <a:srgbClr val="FFCC00"/>
        </a:accent2>
        <a:accent3>
          <a:srgbClr val="B4ADC3"/>
        </a:accent3>
        <a:accent4>
          <a:srgbClr val="DADADA"/>
        </a:accent4>
        <a:accent5>
          <a:srgbClr val="FFB8AA"/>
        </a:accent5>
        <a:accent6>
          <a:srgbClr val="E7B900"/>
        </a:accent6>
        <a:hlink>
          <a:srgbClr val="33CCCC"/>
        </a:hlink>
        <a:folHlink>
          <a:srgbClr val="36CC64"/>
        </a:folHlink>
      </a:clrScheme>
      <a:clrMap bg1="dk2" tx1="lt1" bg2="dk1" tx2="lt2" accent1="accent1" accent2="accent2" accent3="accent3" accent4="accent4" accent5="accent5" accent6="accent6" hlink="hlink" folHlink="folHlink"/>
    </a:extraClrScheme>
    <a:extraClrScheme>
      <a:clrScheme name="Ocean 4">
        <a:dk1>
          <a:srgbClr val="003366"/>
        </a:dk1>
        <a:lt1>
          <a:srgbClr val="FFFFFF"/>
        </a:lt1>
        <a:dk2>
          <a:srgbClr val="666699"/>
        </a:dk2>
        <a:lt2>
          <a:srgbClr val="FFFFFF"/>
        </a:lt2>
        <a:accent1>
          <a:srgbClr val="9966FF"/>
        </a:accent1>
        <a:accent2>
          <a:srgbClr val="00CC66"/>
        </a:accent2>
        <a:accent3>
          <a:srgbClr val="B8B8CA"/>
        </a:accent3>
        <a:accent4>
          <a:srgbClr val="DADADA"/>
        </a:accent4>
        <a:accent5>
          <a:srgbClr val="CAB8FF"/>
        </a:accent5>
        <a:accent6>
          <a:srgbClr val="00B95C"/>
        </a:accent6>
        <a:hlink>
          <a:srgbClr val="65C8FF"/>
        </a:hlink>
        <a:folHlink>
          <a:srgbClr val="FFCC99"/>
        </a:folHlink>
      </a:clrScheme>
      <a:clrMap bg1="dk2" tx1="lt1" bg2="dk1" tx2="lt2" accent1="accent1" accent2="accent2" accent3="accent3" accent4="accent4" accent5="accent5" accent6="accent6" hlink="hlink" folHlink="folHlink"/>
    </a:extraClrScheme>
    <a:extraClrScheme>
      <a:clrScheme name="Ocean 5">
        <a:dk1>
          <a:srgbClr val="000000"/>
        </a:dk1>
        <a:lt1>
          <a:srgbClr val="FFFFFF"/>
        </a:lt1>
        <a:dk2>
          <a:srgbClr val="336600"/>
        </a:dk2>
        <a:lt2>
          <a:srgbClr val="FFFFFF"/>
        </a:lt2>
        <a:accent1>
          <a:srgbClr val="B7C533"/>
        </a:accent1>
        <a:accent2>
          <a:srgbClr val="CCCCFF"/>
        </a:accent2>
        <a:accent3>
          <a:srgbClr val="ADB8AA"/>
        </a:accent3>
        <a:accent4>
          <a:srgbClr val="DADADA"/>
        </a:accent4>
        <a:accent5>
          <a:srgbClr val="D8DFAD"/>
        </a:accent5>
        <a:accent6>
          <a:srgbClr val="B9B9E7"/>
        </a:accent6>
        <a:hlink>
          <a:srgbClr val="FFFFCC"/>
        </a:hlink>
        <a:folHlink>
          <a:srgbClr val="FF9900"/>
        </a:folHlink>
      </a:clrScheme>
      <a:clrMap bg1="dk2" tx1="lt1" bg2="dk1" tx2="lt2" accent1="accent1" accent2="accent2" accent3="accent3" accent4="accent4" accent5="accent5" accent6="accent6" hlink="hlink" folHlink="folHlink"/>
    </a:extraClrScheme>
    <a:extraClrScheme>
      <a:clrScheme name="Ocean 6">
        <a:dk1>
          <a:srgbClr val="000000"/>
        </a:dk1>
        <a:lt1>
          <a:srgbClr val="FFFFFF"/>
        </a:lt1>
        <a:dk2>
          <a:srgbClr val="006B80"/>
        </a:dk2>
        <a:lt2>
          <a:srgbClr val="C1CB75"/>
        </a:lt2>
        <a:accent1>
          <a:srgbClr val="6F8406"/>
        </a:accent1>
        <a:accent2>
          <a:srgbClr val="D9E288"/>
        </a:accent2>
        <a:accent3>
          <a:srgbClr val="AABAC0"/>
        </a:accent3>
        <a:accent4>
          <a:srgbClr val="DADADA"/>
        </a:accent4>
        <a:accent5>
          <a:srgbClr val="BBC2AA"/>
        </a:accent5>
        <a:accent6>
          <a:srgbClr val="C4CD7B"/>
        </a:accent6>
        <a:hlink>
          <a:srgbClr val="00CC00"/>
        </a:hlink>
        <a:folHlink>
          <a:srgbClr val="C0FF73"/>
        </a:folHlink>
      </a:clrScheme>
      <a:clrMap bg1="dk2" tx1="lt1" bg2="dk1" tx2="lt2" accent1="accent1" accent2="accent2" accent3="accent3" accent4="accent4" accent5="accent5" accent6="accent6" hlink="hlink" folHlink="folHlink"/>
    </a:extraClrScheme>
    <a:extraClrScheme>
      <a:clrScheme name="Ocean 7">
        <a:dk1>
          <a:srgbClr val="5F5F5F"/>
        </a:dk1>
        <a:lt1>
          <a:srgbClr val="FFFFFF"/>
        </a:lt1>
        <a:dk2>
          <a:srgbClr val="FF6600"/>
        </a:dk2>
        <a:lt2>
          <a:srgbClr val="FFFFFF"/>
        </a:lt2>
        <a:accent1>
          <a:srgbClr val="CC6600"/>
        </a:accent1>
        <a:accent2>
          <a:srgbClr val="FF6600"/>
        </a:accent2>
        <a:accent3>
          <a:srgbClr val="FFB8AA"/>
        </a:accent3>
        <a:accent4>
          <a:srgbClr val="DADADA"/>
        </a:accent4>
        <a:accent5>
          <a:srgbClr val="E2B8AA"/>
        </a:accent5>
        <a:accent6>
          <a:srgbClr val="E75C00"/>
        </a:accent6>
        <a:hlink>
          <a:srgbClr val="FFFF99"/>
        </a:hlink>
        <a:folHlink>
          <a:srgbClr val="FFCC99"/>
        </a:folHlink>
      </a:clrScheme>
      <a:clrMap bg1="dk2" tx1="lt1" bg2="dk1" tx2="lt2" accent1="accent1" accent2="accent2" accent3="accent3" accent4="accent4" accent5="accent5" accent6="accent6" hlink="hlink" folHlink="folHlink"/>
    </a:extraClrScheme>
    <a:extraClrScheme>
      <a:clrScheme name="Ocean 8">
        <a:dk1>
          <a:srgbClr val="000000"/>
        </a:dk1>
        <a:lt1>
          <a:srgbClr val="FFFFFF"/>
        </a:lt1>
        <a:dk2>
          <a:srgbClr val="FFBA2F"/>
        </a:dk2>
        <a:lt2>
          <a:srgbClr val="A50021"/>
        </a:lt2>
        <a:accent1>
          <a:srgbClr val="FF6600"/>
        </a:accent1>
        <a:accent2>
          <a:srgbClr val="CC6600"/>
        </a:accent2>
        <a:accent3>
          <a:srgbClr val="FFD9AD"/>
        </a:accent3>
        <a:accent4>
          <a:srgbClr val="DADADA"/>
        </a:accent4>
        <a:accent5>
          <a:srgbClr val="FFB8AA"/>
        </a:accent5>
        <a:accent6>
          <a:srgbClr val="B95C00"/>
        </a:accent6>
        <a:hlink>
          <a:srgbClr val="663300"/>
        </a:hlink>
        <a:folHlink>
          <a:srgbClr val="CC99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Ocean</Template>
  <TotalTime>2487</TotalTime>
  <Words>2455</Words>
  <Application>Microsoft Office PowerPoint</Application>
  <PresentationFormat>On-screen Show (4:3)</PresentationFormat>
  <Paragraphs>118</Paragraphs>
  <Slides>24</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24</vt:i4>
      </vt:variant>
    </vt:vector>
  </HeadingPairs>
  <TitlesOfParts>
    <vt:vector size="30" baseType="lpstr">
      <vt:lpstr>Aptos</vt:lpstr>
      <vt:lpstr>Arial</vt:lpstr>
      <vt:lpstr>Tahoma</vt:lpstr>
      <vt:lpstr>Verdana</vt:lpstr>
      <vt:lpstr>Wingdings</vt:lpstr>
      <vt:lpstr>Ocean</vt:lpstr>
      <vt:lpstr>GIVE THANKS</vt:lpstr>
      <vt:lpstr>GIVE THANKS</vt:lpstr>
      <vt:lpstr>GIVE THANKS</vt:lpstr>
      <vt:lpstr>GIVE THANKS</vt:lpstr>
      <vt:lpstr>GIVE THANKS</vt:lpstr>
      <vt:lpstr>GIVE THANKS</vt:lpstr>
      <vt:lpstr>GIVE THANKS</vt:lpstr>
      <vt:lpstr>GIVE THANKS</vt:lpstr>
      <vt:lpstr>GIVE THANKS</vt:lpstr>
      <vt:lpstr>GIVE THANKS</vt:lpstr>
      <vt:lpstr>GIVE THANKS</vt:lpstr>
      <vt:lpstr>GIVE THANKS</vt:lpstr>
      <vt:lpstr>GIVE THANKS</vt:lpstr>
      <vt:lpstr>GIVE THANKS</vt:lpstr>
      <vt:lpstr>GIVE THANKS FOR OUR BROTHERS &amp; SISTERS IN CHRIST</vt:lpstr>
      <vt:lpstr>GIVE THANKS FOR OUR BROTHERS &amp; SISTERS IN CHRIST</vt:lpstr>
      <vt:lpstr>GIVE THANKS FOR OUR BROTHERS &amp; SISTERS IN CHRIST</vt:lpstr>
      <vt:lpstr>HONOR HIM AS GOD AND GIVE THANKS</vt:lpstr>
      <vt:lpstr>GIVE THANKS FOR HIS KINGDOM</vt:lpstr>
      <vt:lpstr>GIVE THANKS</vt:lpstr>
      <vt:lpstr>GIVE THANKS</vt:lpstr>
      <vt:lpstr>GIVE THANKS</vt:lpstr>
      <vt:lpstr>THANK GOD FOR VICTORY</vt:lpstr>
      <vt:lpstr>GOD’S PLAN OF SALVATION</vt:lpstr>
    </vt:vector>
  </TitlesOfParts>
  <Company>Mediabase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Give Thanks</dc:title>
  <dc:creator>Randy Childs</dc:creator>
  <cp:lastModifiedBy>Richard Lidh</cp:lastModifiedBy>
  <cp:revision>18</cp:revision>
  <cp:lastPrinted>2025-11-23T02:07:21Z</cp:lastPrinted>
  <dcterms:created xsi:type="dcterms:W3CDTF">2008-03-29T01:21:11Z</dcterms:created>
  <dcterms:modified xsi:type="dcterms:W3CDTF">2025-11-29T18:01:01Z</dcterms:modified>
</cp:coreProperties>
</file>